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02068f81f34d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122f8b342a4bb1"/>
  </p:sldMasterIdLst>
  <p:sldIdLst>
    <p:sldId xmlns:r="http://schemas.openxmlformats.org/officeDocument/2006/relationships" id="256" r:id="R17c8e087936645a8"/>
    <p:sldId xmlns:r="http://schemas.openxmlformats.org/officeDocument/2006/relationships" id="257" r:id="R9ec175925e7b45e0"/>
    <p:sldId xmlns:r="http://schemas.openxmlformats.org/officeDocument/2006/relationships" id="258" r:id="Rf6f2d14cf1794b78"/>
    <p:sldId xmlns:r="http://schemas.openxmlformats.org/officeDocument/2006/relationships" id="259" r:id="R1bc034a683214efe"/>
    <p:sldId xmlns:r="http://schemas.openxmlformats.org/officeDocument/2006/relationships" id="260" r:id="R05c59abab4cd46e7"/>
    <p:sldId xmlns:r="http://schemas.openxmlformats.org/officeDocument/2006/relationships" id="261" r:id="R2c73114a93b04e9e"/>
    <p:sldId xmlns:r="http://schemas.openxmlformats.org/officeDocument/2006/relationships" id="262" r:id="R1a89adfa10674b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122f8b342a4bb1" /><Relationship Type="http://schemas.openxmlformats.org/officeDocument/2006/relationships/slide" Target="/ppt/slides/slide1.xml" Id="R17c8e087936645a8" /><Relationship Type="http://schemas.openxmlformats.org/officeDocument/2006/relationships/slide" Target="/ppt/slides/slide2.xml" Id="R9ec175925e7b45e0" /><Relationship Type="http://schemas.openxmlformats.org/officeDocument/2006/relationships/slide" Target="/ppt/slides/slide3.xml" Id="Rf6f2d14cf1794b78" /><Relationship Type="http://schemas.openxmlformats.org/officeDocument/2006/relationships/slide" Target="/ppt/slides/slide4.xml" Id="R1bc034a683214efe" /><Relationship Type="http://schemas.openxmlformats.org/officeDocument/2006/relationships/slide" Target="/ppt/slides/slide5.xml" Id="R05c59abab4cd46e7" /><Relationship Type="http://schemas.openxmlformats.org/officeDocument/2006/relationships/slide" Target="/ppt/slides/slide6.xml" Id="R2c73114a93b04e9e" /><Relationship Type="http://schemas.openxmlformats.org/officeDocument/2006/relationships/slide" Target="/ppt/slides/slide7.xml" Id="R1a89adfa10674b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84317c15844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a29966cc14e59" /><Relationship Type="http://schemas.openxmlformats.org/officeDocument/2006/relationships/theme" Target="/ppt/slideMasters/theme/theme1.xml" Id="R2e8fd6f43b5d41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fa29966cc14e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d86f22ac845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84c7f3b3146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0caff38294b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cb81e266d4e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997d984a64b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5d015019041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07fbde12240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RØROS DØRER OG VINDUER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RØROS DØRER OG VINDUER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100 898 971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−5 514 486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−6 426 441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1 408 150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32 692 762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STORENG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SIGURD HANSEN KJENSETH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62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ordre.roros@roros-bruk.no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976 982 576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