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b1cfe6b0f90458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7fbd7dcee9445d4"/>
  </p:sldMasterIdLst>
  <p:sldIdLst>
    <p:sldId xmlns:r="http://schemas.openxmlformats.org/officeDocument/2006/relationships" id="256" r:id="Rb9258bf85c214a36"/>
    <p:sldId xmlns:r="http://schemas.openxmlformats.org/officeDocument/2006/relationships" id="257" r:id="Rac3e3e13138c443d"/>
    <p:sldId xmlns:r="http://schemas.openxmlformats.org/officeDocument/2006/relationships" id="258" r:id="R2b7b6bd12c60404d"/>
    <p:sldId xmlns:r="http://schemas.openxmlformats.org/officeDocument/2006/relationships" id="259" r:id="R3103eac6eacf449d"/>
    <p:sldId xmlns:r="http://schemas.openxmlformats.org/officeDocument/2006/relationships" id="260" r:id="Rfb7ae59d9f4e46e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fbd7dcee9445d4" /><Relationship Type="http://schemas.openxmlformats.org/officeDocument/2006/relationships/slide" Target="/ppt/slides/slide1.xml" Id="Rb9258bf85c214a36" /><Relationship Type="http://schemas.openxmlformats.org/officeDocument/2006/relationships/slide" Target="/ppt/slides/slide2.xml" Id="Rac3e3e13138c443d" /><Relationship Type="http://schemas.openxmlformats.org/officeDocument/2006/relationships/slide" Target="/ppt/slides/slide3.xml" Id="R2b7b6bd12c60404d" /><Relationship Type="http://schemas.openxmlformats.org/officeDocument/2006/relationships/slide" Target="/ppt/slides/slide4.xml" Id="R3103eac6eacf449d" /><Relationship Type="http://schemas.openxmlformats.org/officeDocument/2006/relationships/slide" Target="/ppt/slides/slide5.xml" Id="Rfb7ae59d9f4e46e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9bdd60d5004f3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c4faf801844b07" /><Relationship Type="http://schemas.openxmlformats.org/officeDocument/2006/relationships/theme" Target="/ppt/slideMasters/theme/theme1.xml" Id="R89303b3c4200405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dc4faf801844b0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29560399a8484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101a5627aa425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daf045d85b44f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e44e21b814485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adb9a78150431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VESTBY SOKN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VESTBY SOKN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VESTBY SOKN ble etablert [år] og holder til i Vestby.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VESTBY SOKN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VESTBY SOKN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VESTBY SOKN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Risilveien 71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1542 Vestby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88 46 77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post.vestby@kirken.no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kirken.no/vestby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976 986 091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VESTBY SOKN</a:t>
            </a:r>
          </a:p>
        </p:txBody>
      </p:sp>
    </p:spTree>
  </p:cSld>
  <p:clrMapOvr>
    <a:masterClrMapping xmlns:a="http://schemas.openxmlformats.org/drawingml/2006/main"/>
  </p:clrMapOvr>
</p:sld>
</file>