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03d4e5441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2e0b6d95144ea"/>
  </p:sldMasterIdLst>
  <p:sldIdLst>
    <p:sldId xmlns:r="http://schemas.openxmlformats.org/officeDocument/2006/relationships" id="256" r:id="R69a2d80b0b8b4475"/>
    <p:sldId xmlns:r="http://schemas.openxmlformats.org/officeDocument/2006/relationships" id="257" r:id="R963ce4b3c7004f54"/>
    <p:sldId xmlns:r="http://schemas.openxmlformats.org/officeDocument/2006/relationships" id="258" r:id="R1eb69f8993c24768"/>
    <p:sldId xmlns:r="http://schemas.openxmlformats.org/officeDocument/2006/relationships" id="259" r:id="R7af73d8a6ce84dd3"/>
    <p:sldId xmlns:r="http://schemas.openxmlformats.org/officeDocument/2006/relationships" id="260" r:id="Ra67525fdb737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2e0b6d95144ea" /><Relationship Type="http://schemas.openxmlformats.org/officeDocument/2006/relationships/slide" Target="/ppt/slides/slide1.xml" Id="R69a2d80b0b8b4475" /><Relationship Type="http://schemas.openxmlformats.org/officeDocument/2006/relationships/slide" Target="/ppt/slides/slide2.xml" Id="R963ce4b3c7004f54" /><Relationship Type="http://schemas.openxmlformats.org/officeDocument/2006/relationships/slide" Target="/ppt/slides/slide3.xml" Id="R1eb69f8993c24768" /><Relationship Type="http://schemas.openxmlformats.org/officeDocument/2006/relationships/slide" Target="/ppt/slides/slide4.xml" Id="R7af73d8a6ce84dd3" /><Relationship Type="http://schemas.openxmlformats.org/officeDocument/2006/relationships/slide" Target="/ppt/slides/slide5.xml" Id="Ra67525fdb737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fe6e7c0bb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90388e404fc2" /><Relationship Type="http://schemas.openxmlformats.org/officeDocument/2006/relationships/theme" Target="/ppt/slideMasters/theme/theme1.xml" Id="R4dc67754c10f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690388e40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1d6fc514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3c9b8b47c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483149738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3d0541ff5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e0ec0326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KIRKELIGE FELLESRÅD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Risilveien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00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post.vestby@kirken.no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KIRKELIGE FELLESRÅD</a:t>
            </a:r>
          </a:p>
        </p:txBody>
      </p:sp>
    </p:spTree>
  </p:cSld>
  <p:clrMapOvr>
    <a:masterClrMapping xmlns:a="http://schemas.openxmlformats.org/drawingml/2006/main"/>
  </p:clrMapOvr>
</p:sld>
</file>