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ad5e4af87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86e1b780b4f05"/>
  </p:sldMasterIdLst>
  <p:sldIdLst>
    <p:sldId xmlns:r="http://schemas.openxmlformats.org/officeDocument/2006/relationships" id="256" r:id="R65c43aaf157d4e21"/>
    <p:sldId xmlns:r="http://schemas.openxmlformats.org/officeDocument/2006/relationships" id="257" r:id="R99ce5cceb2f14785"/>
    <p:sldId xmlns:r="http://schemas.openxmlformats.org/officeDocument/2006/relationships" id="258" r:id="R5c119f1e322c48f6"/>
    <p:sldId xmlns:r="http://schemas.openxmlformats.org/officeDocument/2006/relationships" id="259" r:id="Rb821ebcd3e3d406f"/>
    <p:sldId xmlns:r="http://schemas.openxmlformats.org/officeDocument/2006/relationships" id="260" r:id="R391471bfb0b7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86e1b780b4f05" /><Relationship Type="http://schemas.openxmlformats.org/officeDocument/2006/relationships/slide" Target="/ppt/slides/slide1.xml" Id="R65c43aaf157d4e21" /><Relationship Type="http://schemas.openxmlformats.org/officeDocument/2006/relationships/slide" Target="/ppt/slides/slide2.xml" Id="R99ce5cceb2f14785" /><Relationship Type="http://schemas.openxmlformats.org/officeDocument/2006/relationships/slide" Target="/ppt/slides/slide3.xml" Id="R5c119f1e322c48f6" /><Relationship Type="http://schemas.openxmlformats.org/officeDocument/2006/relationships/slide" Target="/ppt/slides/slide4.xml" Id="Rb821ebcd3e3d406f" /><Relationship Type="http://schemas.openxmlformats.org/officeDocument/2006/relationships/slide" Target="/ppt/slides/slide5.xml" Id="R391471bfb0b7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eeeaacaa9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817f7416141f4" /><Relationship Type="http://schemas.openxmlformats.org/officeDocument/2006/relationships/theme" Target="/ppt/slideMasters/theme/theme1.xml" Id="R45a552c2ad72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817f74161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5e4b8930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b992311a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7a3230927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f9e53b86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7e05a3f67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BÆRUM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BÆRUM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50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kari@baerum.kirken.no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www.baerum.kirken.no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