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e9f5e4802247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ea7eeb44b148e6"/>
  </p:sldMasterIdLst>
  <p:sldIdLst>
    <p:sldId xmlns:r="http://schemas.openxmlformats.org/officeDocument/2006/relationships" id="256" r:id="Rdfbb2d816260425c"/>
    <p:sldId xmlns:r="http://schemas.openxmlformats.org/officeDocument/2006/relationships" id="257" r:id="R7132b6e8fe9e4164"/>
    <p:sldId xmlns:r="http://schemas.openxmlformats.org/officeDocument/2006/relationships" id="258" r:id="R71f0b8728448494d"/>
    <p:sldId xmlns:r="http://schemas.openxmlformats.org/officeDocument/2006/relationships" id="259" r:id="R18102c34eb2b4261"/>
    <p:sldId xmlns:r="http://schemas.openxmlformats.org/officeDocument/2006/relationships" id="260" r:id="R625dced85ca941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ea7eeb44b148e6" /><Relationship Type="http://schemas.openxmlformats.org/officeDocument/2006/relationships/slide" Target="/ppt/slides/slide1.xml" Id="Rdfbb2d816260425c" /><Relationship Type="http://schemas.openxmlformats.org/officeDocument/2006/relationships/slide" Target="/ppt/slides/slide2.xml" Id="R7132b6e8fe9e4164" /><Relationship Type="http://schemas.openxmlformats.org/officeDocument/2006/relationships/slide" Target="/ppt/slides/slide3.xml" Id="R71f0b8728448494d" /><Relationship Type="http://schemas.openxmlformats.org/officeDocument/2006/relationships/slide" Target="/ppt/slides/slide4.xml" Id="R18102c34eb2b4261" /><Relationship Type="http://schemas.openxmlformats.org/officeDocument/2006/relationships/slide" Target="/ppt/slides/slide5.xml" Id="R625dced85ca941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83b6cda34b4b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00aebb7e5474c" /><Relationship Type="http://schemas.openxmlformats.org/officeDocument/2006/relationships/theme" Target="/ppt/slideMasters/theme/theme1.xml" Id="R903c758b22024d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900aebb7e547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2b86b77f24f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37e9341504d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a65c6bc0143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8626b1bb848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3803bdd1a47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ASKER KIRKELIGE FELLESRÅD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ASKER KIRKELIGE FELLESRÅD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Kirkelia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1384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66754090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post.asker@kirken.no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www.asker.kirken.no/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976 986 466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KIRKELIGE FELLESRÅD</a:t>
            </a:r>
          </a:p>
        </p:txBody>
      </p:sp>
    </p:spTree>
  </p:cSld>
  <p:clrMapOvr>
    <a:masterClrMapping xmlns:a="http://schemas.openxmlformats.org/drawingml/2006/main"/>
  </p:clrMapOvr>
</p:sld>
</file>