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1ca62a251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f09b22bb4d47fb"/>
  </p:sldMasterIdLst>
  <p:sldIdLst>
    <p:sldId xmlns:r="http://schemas.openxmlformats.org/officeDocument/2006/relationships" id="256" r:id="Rea614b7b9dd247de"/>
    <p:sldId xmlns:r="http://schemas.openxmlformats.org/officeDocument/2006/relationships" id="257" r:id="R1c21234dfcbd4c0f"/>
    <p:sldId xmlns:r="http://schemas.openxmlformats.org/officeDocument/2006/relationships" id="258" r:id="R1d435d6c13004e4a"/>
    <p:sldId xmlns:r="http://schemas.openxmlformats.org/officeDocument/2006/relationships" id="259" r:id="Rff06f98c49d347d7"/>
    <p:sldId xmlns:r="http://schemas.openxmlformats.org/officeDocument/2006/relationships" id="260" r:id="R294e60ea74ab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09b22bb4d47fb" /><Relationship Type="http://schemas.openxmlformats.org/officeDocument/2006/relationships/slide" Target="/ppt/slides/slide1.xml" Id="Rea614b7b9dd247de" /><Relationship Type="http://schemas.openxmlformats.org/officeDocument/2006/relationships/slide" Target="/ppt/slides/slide2.xml" Id="R1c21234dfcbd4c0f" /><Relationship Type="http://schemas.openxmlformats.org/officeDocument/2006/relationships/slide" Target="/ppt/slides/slide3.xml" Id="R1d435d6c13004e4a" /><Relationship Type="http://schemas.openxmlformats.org/officeDocument/2006/relationships/slide" Target="/ppt/slides/slide4.xml" Id="Rff06f98c49d347d7" /><Relationship Type="http://schemas.openxmlformats.org/officeDocument/2006/relationships/slide" Target="/ppt/slides/slide5.xml" Id="R294e60ea74ab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178823080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e55832d341ad" /><Relationship Type="http://schemas.openxmlformats.org/officeDocument/2006/relationships/theme" Target="/ppt/slideMasters/theme/theme1.xml" Id="R93107f80bcbf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40e55832d3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1166cfd9846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f1e5d7b0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2c8bb76ec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5fffe8d1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da4f956d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KIRKELIG FELLESRÅD I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KIRKELIG FELLESRÅD I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post.kfio.oslo@kirken.no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oslo.kirken.no/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KIRKELIG FELLESRÅD I OSLO</a:t>
            </a:r>
          </a:p>
        </p:txBody>
      </p:sp>
    </p:spTree>
  </p:cSld>
  <p:clrMapOvr>
    <a:masterClrMapping xmlns:a="http://schemas.openxmlformats.org/drawingml/2006/main"/>
  </p:clrMapOvr>
</p:sld>
</file>