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4c6abee4445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d9f96db644742"/>
  </p:sldMasterIdLst>
  <p:sldIdLst>
    <p:sldId xmlns:r="http://schemas.openxmlformats.org/officeDocument/2006/relationships" id="256" r:id="R19b7d0a9bdd24e68"/>
    <p:sldId xmlns:r="http://schemas.openxmlformats.org/officeDocument/2006/relationships" id="257" r:id="Ra38bac9604f24931"/>
    <p:sldId xmlns:r="http://schemas.openxmlformats.org/officeDocument/2006/relationships" id="258" r:id="R17e2f928327e4c51"/>
    <p:sldId xmlns:r="http://schemas.openxmlformats.org/officeDocument/2006/relationships" id="259" r:id="Rd0ac2be8f45f4d46"/>
    <p:sldId xmlns:r="http://schemas.openxmlformats.org/officeDocument/2006/relationships" id="260" r:id="R59f1df933d3c4f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d9f96db644742" /><Relationship Type="http://schemas.openxmlformats.org/officeDocument/2006/relationships/slide" Target="/ppt/slides/slide1.xml" Id="R19b7d0a9bdd24e68" /><Relationship Type="http://schemas.openxmlformats.org/officeDocument/2006/relationships/slide" Target="/ppt/slides/slide2.xml" Id="Ra38bac9604f24931" /><Relationship Type="http://schemas.openxmlformats.org/officeDocument/2006/relationships/slide" Target="/ppt/slides/slide3.xml" Id="R17e2f928327e4c51" /><Relationship Type="http://schemas.openxmlformats.org/officeDocument/2006/relationships/slide" Target="/ppt/slides/slide4.xml" Id="Rd0ac2be8f45f4d46" /><Relationship Type="http://schemas.openxmlformats.org/officeDocument/2006/relationships/slide" Target="/ppt/slides/slide5.xml" Id="R59f1df933d3c4f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199b87939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66a07aeef4606" /><Relationship Type="http://schemas.openxmlformats.org/officeDocument/2006/relationships/theme" Target="/ppt/slideMasters/theme/theme1.xml" Id="R2d2595f569d141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66a07aeef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557bc8398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e2ddef9f5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7e9f6ea64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47d326434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4dd1074bc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FURNES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 SOKN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Sjurstuvegen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