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d4ded2c97b42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c99d7ecc9247ae"/>
  </p:sldMasterIdLst>
  <p:sldIdLst>
    <p:sldId xmlns:r="http://schemas.openxmlformats.org/officeDocument/2006/relationships" id="256" r:id="R4943b5c32b4449ed"/>
    <p:sldId xmlns:r="http://schemas.openxmlformats.org/officeDocument/2006/relationships" id="257" r:id="Re795ac3b5692421f"/>
    <p:sldId xmlns:r="http://schemas.openxmlformats.org/officeDocument/2006/relationships" id="258" r:id="Rc0acb2487600471b"/>
    <p:sldId xmlns:r="http://schemas.openxmlformats.org/officeDocument/2006/relationships" id="259" r:id="R8dec1ba06ee94552"/>
    <p:sldId xmlns:r="http://schemas.openxmlformats.org/officeDocument/2006/relationships" id="260" r:id="R49349d4c44184a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c99d7ecc9247ae" /><Relationship Type="http://schemas.openxmlformats.org/officeDocument/2006/relationships/slide" Target="/ppt/slides/slide1.xml" Id="R4943b5c32b4449ed" /><Relationship Type="http://schemas.openxmlformats.org/officeDocument/2006/relationships/slide" Target="/ppt/slides/slide2.xml" Id="Re795ac3b5692421f" /><Relationship Type="http://schemas.openxmlformats.org/officeDocument/2006/relationships/slide" Target="/ppt/slides/slide3.xml" Id="Rc0acb2487600471b" /><Relationship Type="http://schemas.openxmlformats.org/officeDocument/2006/relationships/slide" Target="/ppt/slides/slide4.xml" Id="R8dec1ba06ee94552" /><Relationship Type="http://schemas.openxmlformats.org/officeDocument/2006/relationships/slide" Target="/ppt/slides/slide5.xml" Id="R49349d4c44184a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56be1b76fe4a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50764d0a34f17" /><Relationship Type="http://schemas.openxmlformats.org/officeDocument/2006/relationships/theme" Target="/ppt/slideMasters/theme/theme1.xml" Id="R89bd220d082445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850764d0a34f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993d54bf348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4a6f6fe2d40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b8b729ab74f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4a7e0dad44f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50150f7c64a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RINGSAKER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RINGSAKER KIRKELIGE FELLESRÅD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98B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62330770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post.ringsaker@kirken.no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www.kirken-ringsaker.no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976 987 772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