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e12ff86c5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99fb13c8645b7"/>
  </p:sldMasterIdLst>
  <p:sldIdLst>
    <p:sldId xmlns:r="http://schemas.openxmlformats.org/officeDocument/2006/relationships" id="256" r:id="R42e7899a402a42a0"/>
    <p:sldId xmlns:r="http://schemas.openxmlformats.org/officeDocument/2006/relationships" id="257" r:id="R9121d64f5fbf4d83"/>
    <p:sldId xmlns:r="http://schemas.openxmlformats.org/officeDocument/2006/relationships" id="258" r:id="Rd5c07fb820eb4e46"/>
    <p:sldId xmlns:r="http://schemas.openxmlformats.org/officeDocument/2006/relationships" id="259" r:id="R7489fa6c844f44fc"/>
    <p:sldId xmlns:r="http://schemas.openxmlformats.org/officeDocument/2006/relationships" id="260" r:id="Ra43609efe24f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99fb13c8645b7" /><Relationship Type="http://schemas.openxmlformats.org/officeDocument/2006/relationships/slide" Target="/ppt/slides/slide1.xml" Id="R42e7899a402a42a0" /><Relationship Type="http://schemas.openxmlformats.org/officeDocument/2006/relationships/slide" Target="/ppt/slides/slide2.xml" Id="R9121d64f5fbf4d83" /><Relationship Type="http://schemas.openxmlformats.org/officeDocument/2006/relationships/slide" Target="/ppt/slides/slide3.xml" Id="Rd5c07fb820eb4e46" /><Relationship Type="http://schemas.openxmlformats.org/officeDocument/2006/relationships/slide" Target="/ppt/slides/slide4.xml" Id="R7489fa6c844f44fc" /><Relationship Type="http://schemas.openxmlformats.org/officeDocument/2006/relationships/slide" Target="/ppt/slides/slide5.xml" Id="Ra43609efe24f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bb263cdbe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d55d186184ca0" /><Relationship Type="http://schemas.openxmlformats.org/officeDocument/2006/relationships/theme" Target="/ppt/slideMasters/theme/theme1.xml" Id="R0325560cd97b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d55d18618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5bee3835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c39e39b2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76242378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0f1686ddd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f7634e39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RENDALEN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RENDALEN KIRKELIGE FELLESRÅD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kirkevergen@rendalen.kirkene.net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www.rendalen.kirkene.net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976 988 337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KIRKELIGE FELLESRÅD</a:t>
            </a:r>
          </a:p>
        </p:txBody>
      </p:sp>
    </p:spTree>
  </p:cSld>
  <p:clrMapOvr>
    <a:masterClrMapping xmlns:a="http://schemas.openxmlformats.org/drawingml/2006/main"/>
  </p:clrMapOvr>
</p:sld>
</file>