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0e925baf0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117f1e3ce45a6"/>
  </p:sldMasterIdLst>
  <p:sldIdLst>
    <p:sldId xmlns:r="http://schemas.openxmlformats.org/officeDocument/2006/relationships" id="256" r:id="R2b6d19cf2f40465c"/>
    <p:sldId xmlns:r="http://schemas.openxmlformats.org/officeDocument/2006/relationships" id="257" r:id="Re9406d6e52fb43ec"/>
    <p:sldId xmlns:r="http://schemas.openxmlformats.org/officeDocument/2006/relationships" id="258" r:id="R0986eb445b6d48db"/>
    <p:sldId xmlns:r="http://schemas.openxmlformats.org/officeDocument/2006/relationships" id="259" r:id="R75476196afc14db8"/>
    <p:sldId xmlns:r="http://schemas.openxmlformats.org/officeDocument/2006/relationships" id="260" r:id="R2e3dd3b4cd60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117f1e3ce45a6" /><Relationship Type="http://schemas.openxmlformats.org/officeDocument/2006/relationships/slide" Target="/ppt/slides/slide1.xml" Id="R2b6d19cf2f40465c" /><Relationship Type="http://schemas.openxmlformats.org/officeDocument/2006/relationships/slide" Target="/ppt/slides/slide2.xml" Id="Re9406d6e52fb43ec" /><Relationship Type="http://schemas.openxmlformats.org/officeDocument/2006/relationships/slide" Target="/ppt/slides/slide3.xml" Id="R0986eb445b6d48db" /><Relationship Type="http://schemas.openxmlformats.org/officeDocument/2006/relationships/slide" Target="/ppt/slides/slide4.xml" Id="R75476196afc14db8" /><Relationship Type="http://schemas.openxmlformats.org/officeDocument/2006/relationships/slide" Target="/ppt/slides/slide5.xml" Id="R2e3dd3b4cd60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ebb3d099c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ad08ccca74780" /><Relationship Type="http://schemas.openxmlformats.org/officeDocument/2006/relationships/theme" Target="/ppt/slideMasters/theme/theme1.xml" Id="Rf5f56405e80a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ad08ccca7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5c49e03b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8716394ad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bd6b5b3e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9eacf2b6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045a1ae45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SOKN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69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