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7160c800f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4be9438304576"/>
  </p:sldMasterIdLst>
  <p:sldIdLst>
    <p:sldId xmlns:r="http://schemas.openxmlformats.org/officeDocument/2006/relationships" id="256" r:id="R6b4ec7242904431f"/>
    <p:sldId xmlns:r="http://schemas.openxmlformats.org/officeDocument/2006/relationships" id="257" r:id="Rd84995ef71e3454f"/>
    <p:sldId xmlns:r="http://schemas.openxmlformats.org/officeDocument/2006/relationships" id="258" r:id="Rf7f1fb1d4a284e0d"/>
    <p:sldId xmlns:r="http://schemas.openxmlformats.org/officeDocument/2006/relationships" id="259" r:id="R90e04cd617e94e5f"/>
    <p:sldId xmlns:r="http://schemas.openxmlformats.org/officeDocument/2006/relationships" id="260" r:id="Rd5fac88ef7eb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4be9438304576" /><Relationship Type="http://schemas.openxmlformats.org/officeDocument/2006/relationships/slide" Target="/ppt/slides/slide1.xml" Id="R6b4ec7242904431f" /><Relationship Type="http://schemas.openxmlformats.org/officeDocument/2006/relationships/slide" Target="/ppt/slides/slide2.xml" Id="Rd84995ef71e3454f" /><Relationship Type="http://schemas.openxmlformats.org/officeDocument/2006/relationships/slide" Target="/ppt/slides/slide3.xml" Id="Rf7f1fb1d4a284e0d" /><Relationship Type="http://schemas.openxmlformats.org/officeDocument/2006/relationships/slide" Target="/ppt/slides/slide4.xml" Id="R90e04cd617e94e5f" /><Relationship Type="http://schemas.openxmlformats.org/officeDocument/2006/relationships/slide" Target="/ppt/slides/slide5.xml" Id="Rd5fac88ef7eb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e1da3ed5b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ad132d3a4c11" /><Relationship Type="http://schemas.openxmlformats.org/officeDocument/2006/relationships/theme" Target="/ppt/slideMasters/theme/theme1.xml" Id="R5540ee385e34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7ad132d3a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c30a0500f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51403856b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144aab3f1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ed0b2e27b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c42b2d5dd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KIRKELIGE FELLESRÅD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Skurdalsvegen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KIRKELIGE FELLESRÅD</a:t>
            </a:r>
          </a:p>
        </p:txBody>
      </p:sp>
    </p:spTree>
  </p:cSld>
  <p:clrMapOvr>
    <a:masterClrMapping xmlns:a="http://schemas.openxmlformats.org/drawingml/2006/main"/>
  </p:clrMapOvr>
</p:sld>
</file>