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213387508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6bbf95908400a"/>
  </p:sldMasterIdLst>
  <p:sldIdLst>
    <p:sldId xmlns:r="http://schemas.openxmlformats.org/officeDocument/2006/relationships" id="256" r:id="R6c5fa27c31f64f0c"/>
    <p:sldId xmlns:r="http://schemas.openxmlformats.org/officeDocument/2006/relationships" id="257" r:id="R6df3f2242f57401b"/>
    <p:sldId xmlns:r="http://schemas.openxmlformats.org/officeDocument/2006/relationships" id="258" r:id="Rf7579adf58d241da"/>
    <p:sldId xmlns:r="http://schemas.openxmlformats.org/officeDocument/2006/relationships" id="259" r:id="R660499129bec43f0"/>
    <p:sldId xmlns:r="http://schemas.openxmlformats.org/officeDocument/2006/relationships" id="260" r:id="R587babbfc3324d10"/>
    <p:sldId xmlns:r="http://schemas.openxmlformats.org/officeDocument/2006/relationships" id="261" r:id="Re48d777031ff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6bbf95908400a" /><Relationship Type="http://schemas.openxmlformats.org/officeDocument/2006/relationships/slide" Target="/ppt/slides/slide1.xml" Id="R6c5fa27c31f64f0c" /><Relationship Type="http://schemas.openxmlformats.org/officeDocument/2006/relationships/slide" Target="/ppt/slides/slide2.xml" Id="R6df3f2242f57401b" /><Relationship Type="http://schemas.openxmlformats.org/officeDocument/2006/relationships/slide" Target="/ppt/slides/slide3.xml" Id="Rf7579adf58d241da" /><Relationship Type="http://schemas.openxmlformats.org/officeDocument/2006/relationships/slide" Target="/ppt/slides/slide4.xml" Id="R660499129bec43f0" /><Relationship Type="http://schemas.openxmlformats.org/officeDocument/2006/relationships/slide" Target="/ppt/slides/slide5.xml" Id="R587babbfc3324d10" /><Relationship Type="http://schemas.openxmlformats.org/officeDocument/2006/relationships/slide" Target="/ppt/slides/slide6.xml" Id="Re48d777031ff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14ab09dcb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2969ebe248dd" /><Relationship Type="http://schemas.openxmlformats.org/officeDocument/2006/relationships/theme" Target="/ppt/slideMasters/theme/theme1.xml" Id="R513c3ac8fe80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e2969ebe2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337d7123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a16bac59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7397c656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2d3ab678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8b6f9670f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1c94105d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