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f0857a72cb45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ff9f017ae04718"/>
  </p:sldMasterIdLst>
  <p:sldIdLst>
    <p:sldId xmlns:r="http://schemas.openxmlformats.org/officeDocument/2006/relationships" id="256" r:id="R32a13b1c6fcc44b1"/>
    <p:sldId xmlns:r="http://schemas.openxmlformats.org/officeDocument/2006/relationships" id="257" r:id="Rc9a81fac1e9c476f"/>
    <p:sldId xmlns:r="http://schemas.openxmlformats.org/officeDocument/2006/relationships" id="258" r:id="Re587f2458e0f4e8e"/>
    <p:sldId xmlns:r="http://schemas.openxmlformats.org/officeDocument/2006/relationships" id="259" r:id="R610e55d71e264721"/>
    <p:sldId xmlns:r="http://schemas.openxmlformats.org/officeDocument/2006/relationships" id="260" r:id="R421289dd0c1e4b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ff9f017ae04718" /><Relationship Type="http://schemas.openxmlformats.org/officeDocument/2006/relationships/slide" Target="/ppt/slides/slide1.xml" Id="R32a13b1c6fcc44b1" /><Relationship Type="http://schemas.openxmlformats.org/officeDocument/2006/relationships/slide" Target="/ppt/slides/slide2.xml" Id="Rc9a81fac1e9c476f" /><Relationship Type="http://schemas.openxmlformats.org/officeDocument/2006/relationships/slide" Target="/ppt/slides/slide3.xml" Id="Re587f2458e0f4e8e" /><Relationship Type="http://schemas.openxmlformats.org/officeDocument/2006/relationships/slide" Target="/ppt/slides/slide4.xml" Id="R610e55d71e264721" /><Relationship Type="http://schemas.openxmlformats.org/officeDocument/2006/relationships/slide" Target="/ppt/slides/slide5.xml" Id="R421289dd0c1e4b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79e54086e645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9c34c454ab48d6" /><Relationship Type="http://schemas.openxmlformats.org/officeDocument/2006/relationships/theme" Target="/ppt/slideMasters/theme/theme1.xml" Id="Reef39773465944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9c34c454ab48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91881137d748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ba876764246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8bf619a5ca4b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091ff037074d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afc60fed2948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RJUKAN SOKN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RJUKAN SOKN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RJUKAN SOKN ble etablert [år] og holder til i Rjukan.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RJUKAN SOKN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RJUKAN SOKN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RJUKAN SOKN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Kirkebakken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3660 Rjukan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08 28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post@kirken.tinn.no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www.kirken.tinn.no/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976 991 621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RJUKAN SOKN</a:t>
            </a:r>
          </a:p>
        </p:txBody>
      </p:sp>
    </p:spTree>
  </p:cSld>
  <p:clrMapOvr>
    <a:masterClrMapping xmlns:a="http://schemas.openxmlformats.org/drawingml/2006/main"/>
  </p:clrMapOvr>
</p:sld>
</file>