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e10cc9fc6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6201d8d374b53"/>
  </p:sldMasterIdLst>
  <p:sldIdLst>
    <p:sldId xmlns:r="http://schemas.openxmlformats.org/officeDocument/2006/relationships" id="256" r:id="R5fed3c26d13e40e3"/>
    <p:sldId xmlns:r="http://schemas.openxmlformats.org/officeDocument/2006/relationships" id="257" r:id="R54d68764471b4554"/>
    <p:sldId xmlns:r="http://schemas.openxmlformats.org/officeDocument/2006/relationships" id="258" r:id="Ref94b3312d624a68"/>
    <p:sldId xmlns:r="http://schemas.openxmlformats.org/officeDocument/2006/relationships" id="259" r:id="R3ff48865720440a8"/>
    <p:sldId xmlns:r="http://schemas.openxmlformats.org/officeDocument/2006/relationships" id="260" r:id="R00fa8626a4fd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6201d8d374b53" /><Relationship Type="http://schemas.openxmlformats.org/officeDocument/2006/relationships/slide" Target="/ppt/slides/slide1.xml" Id="R5fed3c26d13e40e3" /><Relationship Type="http://schemas.openxmlformats.org/officeDocument/2006/relationships/slide" Target="/ppt/slides/slide2.xml" Id="R54d68764471b4554" /><Relationship Type="http://schemas.openxmlformats.org/officeDocument/2006/relationships/slide" Target="/ppt/slides/slide3.xml" Id="Ref94b3312d624a68" /><Relationship Type="http://schemas.openxmlformats.org/officeDocument/2006/relationships/slide" Target="/ppt/slides/slide4.xml" Id="R3ff48865720440a8" /><Relationship Type="http://schemas.openxmlformats.org/officeDocument/2006/relationships/slide" Target="/ppt/slides/slide5.xml" Id="R00fa8626a4fd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98cf12f1d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3029488c47dc" /><Relationship Type="http://schemas.openxmlformats.org/officeDocument/2006/relationships/theme" Target="/ppt/slideMasters/theme/theme1.xml" Id="Ra5b2ba104c95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83029488c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d6d1754b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f705c060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0350e0ab5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bf1ddaf55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0b02efe3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BARBU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BARBU SOKN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Nyli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4844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34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barbu.menighet@agderkirken.no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www.arendal.kirken.no/barbu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976 992 083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