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03385d2d4a4e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55d677afe4dbf"/>
  </p:sldMasterIdLst>
  <p:sldIdLst>
    <p:sldId xmlns:r="http://schemas.openxmlformats.org/officeDocument/2006/relationships" id="256" r:id="R64d1efa2d70543dc"/>
    <p:sldId xmlns:r="http://schemas.openxmlformats.org/officeDocument/2006/relationships" id="257" r:id="R7bfb22a83a594aa2"/>
    <p:sldId xmlns:r="http://schemas.openxmlformats.org/officeDocument/2006/relationships" id="258" r:id="R0e74ef7b37944377"/>
    <p:sldId xmlns:r="http://schemas.openxmlformats.org/officeDocument/2006/relationships" id="259" r:id="Ra2c89725a23d446b"/>
    <p:sldId xmlns:r="http://schemas.openxmlformats.org/officeDocument/2006/relationships" id="260" r:id="R115df0c3f006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55d677afe4dbf" /><Relationship Type="http://schemas.openxmlformats.org/officeDocument/2006/relationships/slide" Target="/ppt/slides/slide1.xml" Id="R64d1efa2d70543dc" /><Relationship Type="http://schemas.openxmlformats.org/officeDocument/2006/relationships/slide" Target="/ppt/slides/slide2.xml" Id="R7bfb22a83a594aa2" /><Relationship Type="http://schemas.openxmlformats.org/officeDocument/2006/relationships/slide" Target="/ppt/slides/slide3.xml" Id="R0e74ef7b37944377" /><Relationship Type="http://schemas.openxmlformats.org/officeDocument/2006/relationships/slide" Target="/ppt/slides/slide4.xml" Id="Ra2c89725a23d446b" /><Relationship Type="http://schemas.openxmlformats.org/officeDocument/2006/relationships/slide" Target="/ppt/slides/slide5.xml" Id="R115df0c3f006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d7a57434d48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e0713e2584fc5" /><Relationship Type="http://schemas.openxmlformats.org/officeDocument/2006/relationships/theme" Target="/ppt/slideMasters/theme/theme1.xml" Id="Rbc4553207557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7e0713e258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fb4257cd4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4fa8887f9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755940fd7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e4323444e45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a9e0445a5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