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3ae5c48fb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ca05e391b4bf4"/>
  </p:sldMasterIdLst>
  <p:sldIdLst>
    <p:sldId xmlns:r="http://schemas.openxmlformats.org/officeDocument/2006/relationships" id="256" r:id="Rb8384d948298413b"/>
    <p:sldId xmlns:r="http://schemas.openxmlformats.org/officeDocument/2006/relationships" id="257" r:id="R202240cd5ad14bbd"/>
    <p:sldId xmlns:r="http://schemas.openxmlformats.org/officeDocument/2006/relationships" id="258" r:id="R51073be2ba0f4634"/>
    <p:sldId xmlns:r="http://schemas.openxmlformats.org/officeDocument/2006/relationships" id="259" r:id="Rea1dcb13f61f43c6"/>
    <p:sldId xmlns:r="http://schemas.openxmlformats.org/officeDocument/2006/relationships" id="260" r:id="R646f851e3767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ca05e391b4bf4" /><Relationship Type="http://schemas.openxmlformats.org/officeDocument/2006/relationships/slide" Target="/ppt/slides/slide1.xml" Id="Rb8384d948298413b" /><Relationship Type="http://schemas.openxmlformats.org/officeDocument/2006/relationships/slide" Target="/ppt/slides/slide2.xml" Id="R202240cd5ad14bbd" /><Relationship Type="http://schemas.openxmlformats.org/officeDocument/2006/relationships/slide" Target="/ppt/slides/slide3.xml" Id="R51073be2ba0f4634" /><Relationship Type="http://schemas.openxmlformats.org/officeDocument/2006/relationships/slide" Target="/ppt/slides/slide4.xml" Id="Rea1dcb13f61f43c6" /><Relationship Type="http://schemas.openxmlformats.org/officeDocument/2006/relationships/slide" Target="/ppt/slides/slide5.xml" Id="R646f851e3767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ea4174b25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97d809d1e496e" /><Relationship Type="http://schemas.openxmlformats.org/officeDocument/2006/relationships/theme" Target="/ppt/slideMasters/theme/theme1.xml" Id="Rf83372e7df70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97d809d1e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dbde41da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0f53de4b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fa88c184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a71e8535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cefe72bf0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SULA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SULA SOKN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Sloghaugvegen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kyrkjekontoret@sula.kommune.no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www.kyrkja.no/sula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976 997 328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SULA SOKN</a:t>
            </a:r>
          </a:p>
        </p:txBody>
      </p:sp>
    </p:spTree>
  </p:cSld>
  <p:clrMapOvr>
    <a:masterClrMapping xmlns:a="http://schemas.openxmlformats.org/drawingml/2006/main"/>
  </p:clrMapOvr>
</p:sld>
</file>