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9527b7b0ab44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1012f14bae45ae"/>
  </p:sldMasterIdLst>
  <p:sldIdLst>
    <p:sldId xmlns:r="http://schemas.openxmlformats.org/officeDocument/2006/relationships" id="256" r:id="Rbb30155045df4f10"/>
    <p:sldId xmlns:r="http://schemas.openxmlformats.org/officeDocument/2006/relationships" id="257" r:id="R8228aefa93804180"/>
    <p:sldId xmlns:r="http://schemas.openxmlformats.org/officeDocument/2006/relationships" id="258" r:id="Rdf8856f570224928"/>
    <p:sldId xmlns:r="http://schemas.openxmlformats.org/officeDocument/2006/relationships" id="259" r:id="Rea7b06cffbbf4594"/>
    <p:sldId xmlns:r="http://schemas.openxmlformats.org/officeDocument/2006/relationships" id="260" r:id="R1d01b416599847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1012f14bae45ae" /><Relationship Type="http://schemas.openxmlformats.org/officeDocument/2006/relationships/slide" Target="/ppt/slides/slide1.xml" Id="Rbb30155045df4f10" /><Relationship Type="http://schemas.openxmlformats.org/officeDocument/2006/relationships/slide" Target="/ppt/slides/slide2.xml" Id="R8228aefa93804180" /><Relationship Type="http://schemas.openxmlformats.org/officeDocument/2006/relationships/slide" Target="/ppt/slides/slide3.xml" Id="Rdf8856f570224928" /><Relationship Type="http://schemas.openxmlformats.org/officeDocument/2006/relationships/slide" Target="/ppt/slides/slide4.xml" Id="Rea7b06cffbbf4594" /><Relationship Type="http://schemas.openxmlformats.org/officeDocument/2006/relationships/slide" Target="/ppt/slides/slide5.xml" Id="R1d01b416599847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ac3ecfda749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57a7a7b544e6e" /><Relationship Type="http://schemas.openxmlformats.org/officeDocument/2006/relationships/theme" Target="/ppt/slideMasters/theme/theme1.xml" Id="R5c6c2abdce6c4e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e57a7a7b544e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f9a65c6ab4e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1a45455dc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d9fed3c9a40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fcb98028c46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e8537fed747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SOKN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KYRKJEKONTOR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post@aurekyrkje.no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