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273849925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6fc0624dc4261"/>
  </p:sldMasterIdLst>
  <p:sldIdLst>
    <p:sldId xmlns:r="http://schemas.openxmlformats.org/officeDocument/2006/relationships" id="256" r:id="R1c6a4bcd023e485f"/>
    <p:sldId xmlns:r="http://schemas.openxmlformats.org/officeDocument/2006/relationships" id="257" r:id="R0b3357e16c8e4617"/>
    <p:sldId xmlns:r="http://schemas.openxmlformats.org/officeDocument/2006/relationships" id="258" r:id="R124e437215fd49d8"/>
    <p:sldId xmlns:r="http://schemas.openxmlformats.org/officeDocument/2006/relationships" id="259" r:id="R50e3b4eaa13d4a9c"/>
    <p:sldId xmlns:r="http://schemas.openxmlformats.org/officeDocument/2006/relationships" id="260" r:id="R542d3f612885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6fc0624dc4261" /><Relationship Type="http://schemas.openxmlformats.org/officeDocument/2006/relationships/slide" Target="/ppt/slides/slide1.xml" Id="R1c6a4bcd023e485f" /><Relationship Type="http://schemas.openxmlformats.org/officeDocument/2006/relationships/slide" Target="/ppt/slides/slide2.xml" Id="R0b3357e16c8e4617" /><Relationship Type="http://schemas.openxmlformats.org/officeDocument/2006/relationships/slide" Target="/ppt/slides/slide3.xml" Id="R124e437215fd49d8" /><Relationship Type="http://schemas.openxmlformats.org/officeDocument/2006/relationships/slide" Target="/ppt/slides/slide4.xml" Id="R50e3b4eaa13d4a9c" /><Relationship Type="http://schemas.openxmlformats.org/officeDocument/2006/relationships/slide" Target="/ppt/slides/slide5.xml" Id="R542d3f612885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d25e3c9c5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f08e4697444f" /><Relationship Type="http://schemas.openxmlformats.org/officeDocument/2006/relationships/theme" Target="/ppt/slideMasters/theme/theme1.xml" Id="Rb6dae367acbb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bf08e4697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76674d5f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cda3868c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a7b091f0f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6dc20167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6bfe5a92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KYRKJELEGE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KYRKJELEGE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KYRKJELEGE FELLESRÅD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KYRKJELEGE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KYRKJELEGE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KYRKJELEGE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Aursundvegen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post@aurekyrkje.no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976 997 999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KYRKJELEGE FELLESRÅD</a:t>
            </a:r>
          </a:p>
        </p:txBody>
      </p:sp>
    </p:spTree>
  </p:cSld>
  <p:clrMapOvr>
    <a:masterClrMapping xmlns:a="http://schemas.openxmlformats.org/drawingml/2006/main"/>
  </p:clrMapOvr>
</p:sld>
</file>