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5998cb07a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9045532fa4a21"/>
  </p:sldMasterIdLst>
  <p:sldIdLst>
    <p:sldId xmlns:r="http://schemas.openxmlformats.org/officeDocument/2006/relationships" id="256" r:id="R77854cf58de54b63"/>
    <p:sldId xmlns:r="http://schemas.openxmlformats.org/officeDocument/2006/relationships" id="257" r:id="R3de24fa5add64af8"/>
    <p:sldId xmlns:r="http://schemas.openxmlformats.org/officeDocument/2006/relationships" id="258" r:id="R7081af2fa5a84c70"/>
    <p:sldId xmlns:r="http://schemas.openxmlformats.org/officeDocument/2006/relationships" id="259" r:id="R9e05ad3207d044e4"/>
    <p:sldId xmlns:r="http://schemas.openxmlformats.org/officeDocument/2006/relationships" id="260" r:id="R9b6e1c39fc41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9045532fa4a21" /><Relationship Type="http://schemas.openxmlformats.org/officeDocument/2006/relationships/slide" Target="/ppt/slides/slide1.xml" Id="R77854cf58de54b63" /><Relationship Type="http://schemas.openxmlformats.org/officeDocument/2006/relationships/slide" Target="/ppt/slides/slide2.xml" Id="R3de24fa5add64af8" /><Relationship Type="http://schemas.openxmlformats.org/officeDocument/2006/relationships/slide" Target="/ppt/slides/slide3.xml" Id="R7081af2fa5a84c70" /><Relationship Type="http://schemas.openxmlformats.org/officeDocument/2006/relationships/slide" Target="/ppt/slides/slide4.xml" Id="R9e05ad3207d044e4" /><Relationship Type="http://schemas.openxmlformats.org/officeDocument/2006/relationships/slide" Target="/ppt/slides/slide5.xml" Id="R9b6e1c39fc41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335cfdb4d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a8c40ad164c14" /><Relationship Type="http://schemas.openxmlformats.org/officeDocument/2006/relationships/theme" Target="/ppt/slideMasters/theme/theme1.xml" Id="R454392419f73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a8c40ad16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848ea8ed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7f73ad35a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f9f421a6b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bd58d4a7b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b678257a4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KIRKELIGE FELLESRÅD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post.bodo@kirken.no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kirken.no/bodo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KIRKELIGE FELLESRÅD</a:t>
            </a:r>
          </a:p>
        </p:txBody>
      </p:sp>
    </p:spTree>
  </p:cSld>
  <p:clrMapOvr>
    <a:masterClrMapping xmlns:a="http://schemas.openxmlformats.org/drawingml/2006/main"/>
  </p:clrMapOvr>
</p:sld>
</file>