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e4cf5e64f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104d3ff8e42ae"/>
  </p:sldMasterIdLst>
  <p:sldIdLst>
    <p:sldId xmlns:r="http://schemas.openxmlformats.org/officeDocument/2006/relationships" id="256" r:id="R097140099ce04530"/>
    <p:sldId xmlns:r="http://schemas.openxmlformats.org/officeDocument/2006/relationships" id="257" r:id="R37689a1fcf4e43cd"/>
    <p:sldId xmlns:r="http://schemas.openxmlformats.org/officeDocument/2006/relationships" id="258" r:id="R736c783a0cb848c0"/>
    <p:sldId xmlns:r="http://schemas.openxmlformats.org/officeDocument/2006/relationships" id="259" r:id="R03d281c873934095"/>
    <p:sldId xmlns:r="http://schemas.openxmlformats.org/officeDocument/2006/relationships" id="260" r:id="Rbfd7367fcdc043d0"/>
    <p:sldId xmlns:r="http://schemas.openxmlformats.org/officeDocument/2006/relationships" id="261" r:id="Rf434f449ff454fbd"/>
    <p:sldId xmlns:r="http://schemas.openxmlformats.org/officeDocument/2006/relationships" id="262" r:id="Rd211fb0808fe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104d3ff8e42ae" /><Relationship Type="http://schemas.openxmlformats.org/officeDocument/2006/relationships/slide" Target="/ppt/slides/slide1.xml" Id="R097140099ce04530" /><Relationship Type="http://schemas.openxmlformats.org/officeDocument/2006/relationships/slide" Target="/ppt/slides/slide2.xml" Id="R37689a1fcf4e43cd" /><Relationship Type="http://schemas.openxmlformats.org/officeDocument/2006/relationships/slide" Target="/ppt/slides/slide3.xml" Id="R736c783a0cb848c0" /><Relationship Type="http://schemas.openxmlformats.org/officeDocument/2006/relationships/slide" Target="/ppt/slides/slide4.xml" Id="R03d281c873934095" /><Relationship Type="http://schemas.openxmlformats.org/officeDocument/2006/relationships/slide" Target="/ppt/slides/slide5.xml" Id="Rbfd7367fcdc043d0" /><Relationship Type="http://schemas.openxmlformats.org/officeDocument/2006/relationships/slide" Target="/ppt/slides/slide6.xml" Id="Rf434f449ff454fbd" /><Relationship Type="http://schemas.openxmlformats.org/officeDocument/2006/relationships/slide" Target="/ppt/slides/slide7.xml" Id="Rd211fb0808fe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9f963c4c143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cabdb222d4666" /><Relationship Type="http://schemas.openxmlformats.org/officeDocument/2006/relationships/theme" Target="/ppt/slideMasters/theme/theme1.xml" Id="R0ad627fc3284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cabdb222d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a08d97f2f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1582485d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f7521bf25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170e4290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f6ade7c0545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4e3a468bd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9d6cc1b37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GÅSØ NÆRINGSUTVIKLING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160 671 000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4 081 313 000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4 362 607 000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GÅSØ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GÅSØ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GÅSØ KROGSTAD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87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post@froyeiendom.no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