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d98afd181c5496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07198e28ec344d5"/>
  </p:sldMasterIdLst>
  <p:sldIdLst>
    <p:sldId xmlns:r="http://schemas.openxmlformats.org/officeDocument/2006/relationships" id="256" r:id="R33ebb56198fb4fc8"/>
    <p:sldId xmlns:r="http://schemas.openxmlformats.org/officeDocument/2006/relationships" id="257" r:id="Ra672035039244ed7"/>
    <p:sldId xmlns:r="http://schemas.openxmlformats.org/officeDocument/2006/relationships" id="258" r:id="R33681c81235d454b"/>
    <p:sldId xmlns:r="http://schemas.openxmlformats.org/officeDocument/2006/relationships" id="259" r:id="Re3215110bd1343dd"/>
    <p:sldId xmlns:r="http://schemas.openxmlformats.org/officeDocument/2006/relationships" id="260" r:id="R9dbada45bb074cfe"/>
    <p:sldId xmlns:r="http://schemas.openxmlformats.org/officeDocument/2006/relationships" id="261" r:id="R95210b3e81194265"/>
    <p:sldId xmlns:r="http://schemas.openxmlformats.org/officeDocument/2006/relationships" id="262" r:id="R1c64405e437442a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07198e28ec344d5" /><Relationship Type="http://schemas.openxmlformats.org/officeDocument/2006/relationships/slide" Target="/ppt/slides/slide1.xml" Id="R33ebb56198fb4fc8" /><Relationship Type="http://schemas.openxmlformats.org/officeDocument/2006/relationships/slide" Target="/ppt/slides/slide2.xml" Id="Ra672035039244ed7" /><Relationship Type="http://schemas.openxmlformats.org/officeDocument/2006/relationships/slide" Target="/ppt/slides/slide3.xml" Id="R33681c81235d454b" /><Relationship Type="http://schemas.openxmlformats.org/officeDocument/2006/relationships/slide" Target="/ppt/slides/slide4.xml" Id="Re3215110bd1343dd" /><Relationship Type="http://schemas.openxmlformats.org/officeDocument/2006/relationships/slide" Target="/ppt/slides/slide5.xml" Id="R9dbada45bb074cfe" /><Relationship Type="http://schemas.openxmlformats.org/officeDocument/2006/relationships/slide" Target="/ppt/slides/slide6.xml" Id="R95210b3e81194265" /><Relationship Type="http://schemas.openxmlformats.org/officeDocument/2006/relationships/slide" Target="/ppt/slides/slide7.xml" Id="R1c64405e437442a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6092ef40559471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7b7f921dbf4af4" /><Relationship Type="http://schemas.openxmlformats.org/officeDocument/2006/relationships/theme" Target="/ppt/slideMasters/theme/theme1.xml" Id="Rc692bf737b554ff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47b7f921dbf4af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847044372045f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a04f90e8d340d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cab58de3eb48f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ec9ec376ef425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ef81623f7d4b7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4c1131c1104ef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c2404c74084a4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FOMAS - FISKEHELSE OG MILJØ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FOMAS - FISKEHELSE OG MILJØ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FOMAS - FISKEHELSE OG MILJØ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FOMAS - FISKEHELSE OG MILJØ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FOMAS - FISKEHELSE OG MILJØ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FOMAS - FISKEHELSE OG MILJØ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2021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23 341 841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1 106 275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898 402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8 714 505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13 013 026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FOMAS - FISKEHELSE OG MILJØ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ÅKERBLÅ GROUP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FOMAS - FISKEHELSE OG MILJØ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977 041 236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FOMAS - FISKEHELSE OG MILJØ AS</a:t>
            </a:r>
          </a:p>
        </p:txBody>
      </p:sp>
    </p:spTree>
  </p:cSld>
  <p:clrMapOvr>
    <a:masterClrMapping xmlns:a="http://schemas.openxmlformats.org/drawingml/2006/main"/>
  </p:clrMapOvr>
</p:sld>
</file>