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78e299c38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19c8bb112e4cc7"/>
  </p:sldMasterIdLst>
  <p:sldIdLst>
    <p:sldId xmlns:r="http://schemas.openxmlformats.org/officeDocument/2006/relationships" id="256" r:id="Rbb523d124917421a"/>
    <p:sldId xmlns:r="http://schemas.openxmlformats.org/officeDocument/2006/relationships" id="257" r:id="R180db0ac10c2464c"/>
    <p:sldId xmlns:r="http://schemas.openxmlformats.org/officeDocument/2006/relationships" id="258" r:id="Rbb66b02c144b4aa8"/>
    <p:sldId xmlns:r="http://schemas.openxmlformats.org/officeDocument/2006/relationships" id="259" r:id="R234621c407344ced"/>
    <p:sldId xmlns:r="http://schemas.openxmlformats.org/officeDocument/2006/relationships" id="260" r:id="R6265c979b7b74f53"/>
    <p:sldId xmlns:r="http://schemas.openxmlformats.org/officeDocument/2006/relationships" id="261" r:id="R4be0dc8f3bf84f9b"/>
    <p:sldId xmlns:r="http://schemas.openxmlformats.org/officeDocument/2006/relationships" id="262" r:id="Rf22aa7243ea8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9c8bb112e4cc7" /><Relationship Type="http://schemas.openxmlformats.org/officeDocument/2006/relationships/slide" Target="/ppt/slides/slide1.xml" Id="Rbb523d124917421a" /><Relationship Type="http://schemas.openxmlformats.org/officeDocument/2006/relationships/slide" Target="/ppt/slides/slide2.xml" Id="R180db0ac10c2464c" /><Relationship Type="http://schemas.openxmlformats.org/officeDocument/2006/relationships/slide" Target="/ppt/slides/slide3.xml" Id="Rbb66b02c144b4aa8" /><Relationship Type="http://schemas.openxmlformats.org/officeDocument/2006/relationships/slide" Target="/ppt/slides/slide4.xml" Id="R234621c407344ced" /><Relationship Type="http://schemas.openxmlformats.org/officeDocument/2006/relationships/slide" Target="/ppt/slides/slide5.xml" Id="R6265c979b7b74f53" /><Relationship Type="http://schemas.openxmlformats.org/officeDocument/2006/relationships/slide" Target="/ppt/slides/slide6.xml" Id="R4be0dc8f3bf84f9b" /><Relationship Type="http://schemas.openxmlformats.org/officeDocument/2006/relationships/slide" Target="/ppt/slides/slide7.xml" Id="Rf22aa7243ea8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2c7785003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a900c48074fbd" /><Relationship Type="http://schemas.openxmlformats.org/officeDocument/2006/relationships/theme" Target="/ppt/slideMasters/theme/theme1.xml" Id="Ref880c899a3f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a900c48074f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5605a251b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597763a841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4f9cc95cf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21a5f140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e01c81ffb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2f636cdb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84bc7d41a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ATHOS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ATHOS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GERHARDSEN HARRIS-CHRISTENSEN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HARRIS-CHRISTENSEN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ATHOS AS</a:t>
            </a:r>
          </a:p>
        </p:txBody>
      </p:sp>
    </p:spTree>
  </p:cSld>
  <p:clrMapOvr>
    <a:masterClrMapping xmlns:a="http://schemas.openxmlformats.org/drawingml/2006/main"/>
  </p:clrMapOvr>
</p:sld>
</file>