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4711e139cd42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33ad018ef64dc6"/>
  </p:sldMasterIdLst>
  <p:sldIdLst>
    <p:sldId xmlns:r="http://schemas.openxmlformats.org/officeDocument/2006/relationships" id="256" r:id="R70658ed498e9457b"/>
    <p:sldId xmlns:r="http://schemas.openxmlformats.org/officeDocument/2006/relationships" id="257" r:id="R9be53f4b7a564ef5"/>
    <p:sldId xmlns:r="http://schemas.openxmlformats.org/officeDocument/2006/relationships" id="258" r:id="R41fadbc7b2fe43cb"/>
    <p:sldId xmlns:r="http://schemas.openxmlformats.org/officeDocument/2006/relationships" id="259" r:id="Rde6f1d22e8674df9"/>
    <p:sldId xmlns:r="http://schemas.openxmlformats.org/officeDocument/2006/relationships" id="260" r:id="Rf408a6d04c4540b9"/>
    <p:sldId xmlns:r="http://schemas.openxmlformats.org/officeDocument/2006/relationships" id="261" r:id="Rfc3d609ea3764f80"/>
    <p:sldId xmlns:r="http://schemas.openxmlformats.org/officeDocument/2006/relationships" id="262" r:id="Rf6d35decac2b45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33ad018ef64dc6" /><Relationship Type="http://schemas.openxmlformats.org/officeDocument/2006/relationships/slide" Target="/ppt/slides/slide1.xml" Id="R70658ed498e9457b" /><Relationship Type="http://schemas.openxmlformats.org/officeDocument/2006/relationships/slide" Target="/ppt/slides/slide2.xml" Id="R9be53f4b7a564ef5" /><Relationship Type="http://schemas.openxmlformats.org/officeDocument/2006/relationships/slide" Target="/ppt/slides/slide3.xml" Id="R41fadbc7b2fe43cb" /><Relationship Type="http://schemas.openxmlformats.org/officeDocument/2006/relationships/slide" Target="/ppt/slides/slide4.xml" Id="Rde6f1d22e8674df9" /><Relationship Type="http://schemas.openxmlformats.org/officeDocument/2006/relationships/slide" Target="/ppt/slides/slide5.xml" Id="Rf408a6d04c4540b9" /><Relationship Type="http://schemas.openxmlformats.org/officeDocument/2006/relationships/slide" Target="/ppt/slides/slide6.xml" Id="Rfc3d609ea3764f80" /><Relationship Type="http://schemas.openxmlformats.org/officeDocument/2006/relationships/slide" Target="/ppt/slides/slide7.xml" Id="Rf6d35decac2b45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1717987b874d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f873c9a434318" /><Relationship Type="http://schemas.openxmlformats.org/officeDocument/2006/relationships/theme" Target="/ppt/slideMasters/theme/theme1.xml" Id="Rdf118faeb8f549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2f873c9a4343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1620c666244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d458899a848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211da8f8c49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a13b7a0fa49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a46119c2340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5fa2695a44c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cdcd2091c4f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REHUA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REHUA AS ble etablert [år] og holder til i Vestnes.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−388 888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3 628 765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44 314 019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44 873 138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SKJEGSTAD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SKJEGSTAD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SKJEGSTAD  –  28,3 %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SKJEGSTAD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6390 Vestnes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18 06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977 044 014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