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92ee4a118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2f082937b4bff"/>
  </p:sldMasterIdLst>
  <p:sldIdLst>
    <p:sldId xmlns:r="http://schemas.openxmlformats.org/officeDocument/2006/relationships" id="256" r:id="R4130bb48f8a547e8"/>
    <p:sldId xmlns:r="http://schemas.openxmlformats.org/officeDocument/2006/relationships" id="257" r:id="R3caacb466c2f45e5"/>
    <p:sldId xmlns:r="http://schemas.openxmlformats.org/officeDocument/2006/relationships" id="258" r:id="Rd1fb2b35cb0d4cd6"/>
    <p:sldId xmlns:r="http://schemas.openxmlformats.org/officeDocument/2006/relationships" id="259" r:id="Rba4131deb70d49c7"/>
    <p:sldId xmlns:r="http://schemas.openxmlformats.org/officeDocument/2006/relationships" id="260" r:id="Rf4d86f451cd54ce3"/>
    <p:sldId xmlns:r="http://schemas.openxmlformats.org/officeDocument/2006/relationships" id="261" r:id="R84b1dfeb0bdb47c2"/>
    <p:sldId xmlns:r="http://schemas.openxmlformats.org/officeDocument/2006/relationships" id="262" r:id="Rfec62d84bb50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2f082937b4bff" /><Relationship Type="http://schemas.openxmlformats.org/officeDocument/2006/relationships/slide" Target="/ppt/slides/slide1.xml" Id="R4130bb48f8a547e8" /><Relationship Type="http://schemas.openxmlformats.org/officeDocument/2006/relationships/slide" Target="/ppt/slides/slide2.xml" Id="R3caacb466c2f45e5" /><Relationship Type="http://schemas.openxmlformats.org/officeDocument/2006/relationships/slide" Target="/ppt/slides/slide3.xml" Id="Rd1fb2b35cb0d4cd6" /><Relationship Type="http://schemas.openxmlformats.org/officeDocument/2006/relationships/slide" Target="/ppt/slides/slide4.xml" Id="Rba4131deb70d49c7" /><Relationship Type="http://schemas.openxmlformats.org/officeDocument/2006/relationships/slide" Target="/ppt/slides/slide5.xml" Id="Rf4d86f451cd54ce3" /><Relationship Type="http://schemas.openxmlformats.org/officeDocument/2006/relationships/slide" Target="/ppt/slides/slide6.xml" Id="R84b1dfeb0bdb47c2" /><Relationship Type="http://schemas.openxmlformats.org/officeDocument/2006/relationships/slide" Target="/ppt/slides/slide7.xml" Id="Rfec62d84bb50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49d9c7946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bd90e12674bac" /><Relationship Type="http://schemas.openxmlformats.org/officeDocument/2006/relationships/theme" Target="/ppt/slideMasters/theme/theme1.xml" Id="R0b0df35bda3b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bd90e1267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b61244610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3eef13cf543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6eb9fbbf4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7bcf4a6b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289f50425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201d07ca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da8817080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8 393 442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21 099 395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97 632 467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117 711 194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