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7ae5c6e41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bf40c6a0e41da"/>
  </p:sldMasterIdLst>
  <p:sldIdLst>
    <p:sldId xmlns:r="http://schemas.openxmlformats.org/officeDocument/2006/relationships" id="256" r:id="R0003ee86bda24490"/>
    <p:sldId xmlns:r="http://schemas.openxmlformats.org/officeDocument/2006/relationships" id="257" r:id="R131655e47fdb4e2a"/>
    <p:sldId xmlns:r="http://schemas.openxmlformats.org/officeDocument/2006/relationships" id="258" r:id="Re9375429e8a843be"/>
    <p:sldId xmlns:r="http://schemas.openxmlformats.org/officeDocument/2006/relationships" id="259" r:id="R9f6e92da068d451c"/>
    <p:sldId xmlns:r="http://schemas.openxmlformats.org/officeDocument/2006/relationships" id="260" r:id="R879a03f0a6b149af"/>
    <p:sldId xmlns:r="http://schemas.openxmlformats.org/officeDocument/2006/relationships" id="261" r:id="R5150e742b7cb4317"/>
    <p:sldId xmlns:r="http://schemas.openxmlformats.org/officeDocument/2006/relationships" id="262" r:id="R596ad23b3159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bf40c6a0e41da" /><Relationship Type="http://schemas.openxmlformats.org/officeDocument/2006/relationships/slide" Target="/ppt/slides/slide1.xml" Id="R0003ee86bda24490" /><Relationship Type="http://schemas.openxmlformats.org/officeDocument/2006/relationships/slide" Target="/ppt/slides/slide2.xml" Id="R131655e47fdb4e2a" /><Relationship Type="http://schemas.openxmlformats.org/officeDocument/2006/relationships/slide" Target="/ppt/slides/slide3.xml" Id="Re9375429e8a843be" /><Relationship Type="http://schemas.openxmlformats.org/officeDocument/2006/relationships/slide" Target="/ppt/slides/slide4.xml" Id="R9f6e92da068d451c" /><Relationship Type="http://schemas.openxmlformats.org/officeDocument/2006/relationships/slide" Target="/ppt/slides/slide5.xml" Id="R879a03f0a6b149af" /><Relationship Type="http://schemas.openxmlformats.org/officeDocument/2006/relationships/slide" Target="/ppt/slides/slide6.xml" Id="R5150e742b7cb4317" /><Relationship Type="http://schemas.openxmlformats.org/officeDocument/2006/relationships/slide" Target="/ppt/slides/slide7.xml" Id="R596ad23b3159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9599949504a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e90b180834061" /><Relationship Type="http://schemas.openxmlformats.org/officeDocument/2006/relationships/theme" Target="/ppt/slideMasters/theme/theme1.xml" Id="R9e963126cdfb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e90b18083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32ff57505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e5ba7f3d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e0c4d1acb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9e46fe666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3416814ec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7ddc8c196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4bd43b5f0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