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1a6f4ca67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584d58c7e4210"/>
  </p:sldMasterIdLst>
  <p:sldIdLst>
    <p:sldId xmlns:r="http://schemas.openxmlformats.org/officeDocument/2006/relationships" id="256" r:id="Rd0d300858a9d4fb2"/>
    <p:sldId xmlns:r="http://schemas.openxmlformats.org/officeDocument/2006/relationships" id="257" r:id="Rce45fdb068b44d01"/>
    <p:sldId xmlns:r="http://schemas.openxmlformats.org/officeDocument/2006/relationships" id="258" r:id="R228265da35cf45e1"/>
    <p:sldId xmlns:r="http://schemas.openxmlformats.org/officeDocument/2006/relationships" id="259" r:id="R9d89f9a002344b62"/>
    <p:sldId xmlns:r="http://schemas.openxmlformats.org/officeDocument/2006/relationships" id="260" r:id="R86779412713a4da7"/>
    <p:sldId xmlns:r="http://schemas.openxmlformats.org/officeDocument/2006/relationships" id="261" r:id="R1d609b2b5e8b4741"/>
    <p:sldId xmlns:r="http://schemas.openxmlformats.org/officeDocument/2006/relationships" id="262" r:id="Rf595604949a9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584d58c7e4210" /><Relationship Type="http://schemas.openxmlformats.org/officeDocument/2006/relationships/slide" Target="/ppt/slides/slide1.xml" Id="Rd0d300858a9d4fb2" /><Relationship Type="http://schemas.openxmlformats.org/officeDocument/2006/relationships/slide" Target="/ppt/slides/slide2.xml" Id="Rce45fdb068b44d01" /><Relationship Type="http://schemas.openxmlformats.org/officeDocument/2006/relationships/slide" Target="/ppt/slides/slide3.xml" Id="R228265da35cf45e1" /><Relationship Type="http://schemas.openxmlformats.org/officeDocument/2006/relationships/slide" Target="/ppt/slides/slide4.xml" Id="R9d89f9a002344b62" /><Relationship Type="http://schemas.openxmlformats.org/officeDocument/2006/relationships/slide" Target="/ppt/slides/slide5.xml" Id="R86779412713a4da7" /><Relationship Type="http://schemas.openxmlformats.org/officeDocument/2006/relationships/slide" Target="/ppt/slides/slide6.xml" Id="R1d609b2b5e8b4741" /><Relationship Type="http://schemas.openxmlformats.org/officeDocument/2006/relationships/slide" Target="/ppt/slides/slide7.xml" Id="Rf595604949a9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52cc9b0f2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c983be8a04cc6" /><Relationship Type="http://schemas.openxmlformats.org/officeDocument/2006/relationships/theme" Target="/ppt/slideMasters/theme/theme1.xml" Id="R2521be403523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c983be8a0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cbf49f152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c14840873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7886b3caf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66a85b61e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c2e7d542345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5aa08e859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0a4271c44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207 558 984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1 462 929 288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1 553 780 292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 ANNA MØLLER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BO MARTIN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