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37250f2ee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8408f2aa84907"/>
  </p:sldMasterIdLst>
  <p:sldIdLst>
    <p:sldId xmlns:r="http://schemas.openxmlformats.org/officeDocument/2006/relationships" id="256" r:id="R13480181ea0a4508"/>
    <p:sldId xmlns:r="http://schemas.openxmlformats.org/officeDocument/2006/relationships" id="257" r:id="R8efacb5cf5a1441d"/>
    <p:sldId xmlns:r="http://schemas.openxmlformats.org/officeDocument/2006/relationships" id="258" r:id="Recfe3fd9030f4f98"/>
    <p:sldId xmlns:r="http://schemas.openxmlformats.org/officeDocument/2006/relationships" id="259" r:id="R83d613d5023b4cd2"/>
    <p:sldId xmlns:r="http://schemas.openxmlformats.org/officeDocument/2006/relationships" id="260" r:id="R8ab6994d6b724416"/>
    <p:sldId xmlns:r="http://schemas.openxmlformats.org/officeDocument/2006/relationships" id="261" r:id="Rcecde4014ee2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8408f2aa84907" /><Relationship Type="http://schemas.openxmlformats.org/officeDocument/2006/relationships/slide" Target="/ppt/slides/slide1.xml" Id="R13480181ea0a4508" /><Relationship Type="http://schemas.openxmlformats.org/officeDocument/2006/relationships/slide" Target="/ppt/slides/slide2.xml" Id="R8efacb5cf5a1441d" /><Relationship Type="http://schemas.openxmlformats.org/officeDocument/2006/relationships/slide" Target="/ppt/slides/slide3.xml" Id="Recfe3fd9030f4f98" /><Relationship Type="http://schemas.openxmlformats.org/officeDocument/2006/relationships/slide" Target="/ppt/slides/slide4.xml" Id="R83d613d5023b4cd2" /><Relationship Type="http://schemas.openxmlformats.org/officeDocument/2006/relationships/slide" Target="/ppt/slides/slide5.xml" Id="R8ab6994d6b724416" /><Relationship Type="http://schemas.openxmlformats.org/officeDocument/2006/relationships/slide" Target="/ppt/slides/slide6.xml" Id="Rcecde4014ee2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6aab54ef0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bce7d806416a" /><Relationship Type="http://schemas.openxmlformats.org/officeDocument/2006/relationships/theme" Target="/ppt/slideMasters/theme/theme1.xml" Id="R44f959cc9e50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fbce7d806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5966af12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5965a328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aaa56ae4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6350a874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c04d9c11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a7ac5476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