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17f011c38146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d3f51adeb64247"/>
  </p:sldMasterIdLst>
  <p:sldIdLst>
    <p:sldId xmlns:r="http://schemas.openxmlformats.org/officeDocument/2006/relationships" id="256" r:id="R11e0ad01ae374b87"/>
    <p:sldId xmlns:r="http://schemas.openxmlformats.org/officeDocument/2006/relationships" id="257" r:id="Recf003c490d44417"/>
    <p:sldId xmlns:r="http://schemas.openxmlformats.org/officeDocument/2006/relationships" id="258" r:id="R64218cca2af545ee"/>
    <p:sldId xmlns:r="http://schemas.openxmlformats.org/officeDocument/2006/relationships" id="259" r:id="R687b0e078051489d"/>
    <p:sldId xmlns:r="http://schemas.openxmlformats.org/officeDocument/2006/relationships" id="260" r:id="R973d85654042404d"/>
    <p:sldId xmlns:r="http://schemas.openxmlformats.org/officeDocument/2006/relationships" id="261" r:id="R65cd4b04e6704984"/>
    <p:sldId xmlns:r="http://schemas.openxmlformats.org/officeDocument/2006/relationships" id="262" r:id="Rc552ba2ccb2d4e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3f51adeb64247" /><Relationship Type="http://schemas.openxmlformats.org/officeDocument/2006/relationships/slide" Target="/ppt/slides/slide1.xml" Id="R11e0ad01ae374b87" /><Relationship Type="http://schemas.openxmlformats.org/officeDocument/2006/relationships/slide" Target="/ppt/slides/slide2.xml" Id="Recf003c490d44417" /><Relationship Type="http://schemas.openxmlformats.org/officeDocument/2006/relationships/slide" Target="/ppt/slides/slide3.xml" Id="R64218cca2af545ee" /><Relationship Type="http://schemas.openxmlformats.org/officeDocument/2006/relationships/slide" Target="/ppt/slides/slide4.xml" Id="R687b0e078051489d" /><Relationship Type="http://schemas.openxmlformats.org/officeDocument/2006/relationships/slide" Target="/ppt/slides/slide5.xml" Id="R973d85654042404d" /><Relationship Type="http://schemas.openxmlformats.org/officeDocument/2006/relationships/slide" Target="/ppt/slides/slide6.xml" Id="R65cd4b04e6704984" /><Relationship Type="http://schemas.openxmlformats.org/officeDocument/2006/relationships/slide" Target="/ppt/slides/slide7.xml" Id="Rc552ba2ccb2d4e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52eb1e5eef44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7e51f4fef4199" /><Relationship Type="http://schemas.openxmlformats.org/officeDocument/2006/relationships/theme" Target="/ppt/slideMasters/theme/theme1.xml" Id="R2ac432638e4f4d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27e51f4fef41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9527cb9624e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4324d0b554b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911d4cfac46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be002ff8a46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50bc6052946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201af876f42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fd6188c9242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TIRON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6 872 507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242 066 295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305 690 187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NESLEIN THOMAS F WERRING  –  93,5 %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NESLEIN THOMAS F WERRING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NESLEIN THOMAS F WERRING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977 050 839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TIRON AS</a:t>
            </a:r>
          </a:p>
        </p:txBody>
      </p:sp>
    </p:spTree>
  </p:cSld>
  <p:clrMapOvr>
    <a:masterClrMapping xmlns:a="http://schemas.openxmlformats.org/drawingml/2006/main"/>
  </p:clrMapOvr>
</p:sld>
</file>