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7e6839ba0848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860e5295e54d65"/>
  </p:sldMasterIdLst>
  <p:sldIdLst>
    <p:sldId xmlns:r="http://schemas.openxmlformats.org/officeDocument/2006/relationships" id="256" r:id="R1461db595e8c45a8"/>
    <p:sldId xmlns:r="http://schemas.openxmlformats.org/officeDocument/2006/relationships" id="257" r:id="R49305d06e77040d6"/>
    <p:sldId xmlns:r="http://schemas.openxmlformats.org/officeDocument/2006/relationships" id="258" r:id="Rba94d4ae15c64782"/>
    <p:sldId xmlns:r="http://schemas.openxmlformats.org/officeDocument/2006/relationships" id="259" r:id="Rbeed261ecc3540b5"/>
    <p:sldId xmlns:r="http://schemas.openxmlformats.org/officeDocument/2006/relationships" id="260" r:id="R7a0796c89b38461f"/>
    <p:sldId xmlns:r="http://schemas.openxmlformats.org/officeDocument/2006/relationships" id="261" r:id="R77ebec2041c24d69"/>
    <p:sldId xmlns:r="http://schemas.openxmlformats.org/officeDocument/2006/relationships" id="262" r:id="R8eac8c9ca05848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860e5295e54d65" /><Relationship Type="http://schemas.openxmlformats.org/officeDocument/2006/relationships/slide" Target="/ppt/slides/slide1.xml" Id="R1461db595e8c45a8" /><Relationship Type="http://schemas.openxmlformats.org/officeDocument/2006/relationships/slide" Target="/ppt/slides/slide2.xml" Id="R49305d06e77040d6" /><Relationship Type="http://schemas.openxmlformats.org/officeDocument/2006/relationships/slide" Target="/ppt/slides/slide3.xml" Id="Rba94d4ae15c64782" /><Relationship Type="http://schemas.openxmlformats.org/officeDocument/2006/relationships/slide" Target="/ppt/slides/slide4.xml" Id="Rbeed261ecc3540b5" /><Relationship Type="http://schemas.openxmlformats.org/officeDocument/2006/relationships/slide" Target="/ppt/slides/slide5.xml" Id="R7a0796c89b38461f" /><Relationship Type="http://schemas.openxmlformats.org/officeDocument/2006/relationships/slide" Target="/ppt/slides/slide6.xml" Id="R77ebec2041c24d69" /><Relationship Type="http://schemas.openxmlformats.org/officeDocument/2006/relationships/slide" Target="/ppt/slides/slide7.xml" Id="R8eac8c9ca05848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824ddfb6846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6c503e196427e" /><Relationship Type="http://schemas.openxmlformats.org/officeDocument/2006/relationships/theme" Target="/ppt/slideMasters/theme/theme1.xml" Id="Rcec452539e9543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76c503e19642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11755521d43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9ad47322049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556ce6f3744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6a1f70cfe48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d5f74b05043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52ccb16ef4c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7c1b4251546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65 179 500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63 619 338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79 491 276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422 414 693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423 009 903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OLE GLEDITSCH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Åsenvei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72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post@gleditsch.no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977 054 095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 INVEST AS</a:t>
            </a:r>
          </a:p>
        </p:txBody>
      </p:sp>
    </p:spTree>
  </p:cSld>
  <p:clrMapOvr>
    <a:masterClrMapping xmlns:a="http://schemas.openxmlformats.org/drawingml/2006/main"/>
  </p:clrMapOvr>
</p:sld>
</file>