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d9ec92bf0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f51819a56426a"/>
  </p:sldMasterIdLst>
  <p:sldIdLst>
    <p:sldId xmlns:r="http://schemas.openxmlformats.org/officeDocument/2006/relationships" id="256" r:id="R9332ce088cd74354"/>
    <p:sldId xmlns:r="http://schemas.openxmlformats.org/officeDocument/2006/relationships" id="257" r:id="R494ff0cb527c4cd8"/>
    <p:sldId xmlns:r="http://schemas.openxmlformats.org/officeDocument/2006/relationships" id="258" r:id="R8a3ae2aaf4cb4cae"/>
    <p:sldId xmlns:r="http://schemas.openxmlformats.org/officeDocument/2006/relationships" id="259" r:id="R2641b35164434381"/>
    <p:sldId xmlns:r="http://schemas.openxmlformats.org/officeDocument/2006/relationships" id="260" r:id="R0d13bcc162f24f5a"/>
    <p:sldId xmlns:r="http://schemas.openxmlformats.org/officeDocument/2006/relationships" id="261" r:id="Rad675ad1b6974bb9"/>
    <p:sldId xmlns:r="http://schemas.openxmlformats.org/officeDocument/2006/relationships" id="262" r:id="Ra8e95f8bc2a1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f51819a56426a" /><Relationship Type="http://schemas.openxmlformats.org/officeDocument/2006/relationships/slide" Target="/ppt/slides/slide1.xml" Id="R9332ce088cd74354" /><Relationship Type="http://schemas.openxmlformats.org/officeDocument/2006/relationships/slide" Target="/ppt/slides/slide2.xml" Id="R494ff0cb527c4cd8" /><Relationship Type="http://schemas.openxmlformats.org/officeDocument/2006/relationships/slide" Target="/ppt/slides/slide3.xml" Id="R8a3ae2aaf4cb4cae" /><Relationship Type="http://schemas.openxmlformats.org/officeDocument/2006/relationships/slide" Target="/ppt/slides/slide4.xml" Id="R2641b35164434381" /><Relationship Type="http://schemas.openxmlformats.org/officeDocument/2006/relationships/slide" Target="/ppt/slides/slide5.xml" Id="R0d13bcc162f24f5a" /><Relationship Type="http://schemas.openxmlformats.org/officeDocument/2006/relationships/slide" Target="/ppt/slides/slide6.xml" Id="Rad675ad1b6974bb9" /><Relationship Type="http://schemas.openxmlformats.org/officeDocument/2006/relationships/slide" Target="/ppt/slides/slide7.xml" Id="Ra8e95f8bc2a1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3bdc06873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2268d17f44f6" /><Relationship Type="http://schemas.openxmlformats.org/officeDocument/2006/relationships/theme" Target="/ppt/slideMasters/theme/theme1.xml" Id="R5dcb4b34a846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12268d17f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c363be8a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f56d1a3e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824e0a21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11287668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ddb264f6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56bdd1b5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bbcd5696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HAUGLI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HAUGLI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SØRSDAHL ARNESEN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MEISFJORD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