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7360cad93248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9e554729d34ef9"/>
  </p:sldMasterIdLst>
  <p:sldIdLst>
    <p:sldId xmlns:r="http://schemas.openxmlformats.org/officeDocument/2006/relationships" id="256" r:id="R202631aeaa2a4ba6"/>
    <p:sldId xmlns:r="http://schemas.openxmlformats.org/officeDocument/2006/relationships" id="257" r:id="Rff6162cbd65b45a8"/>
    <p:sldId xmlns:r="http://schemas.openxmlformats.org/officeDocument/2006/relationships" id="258" r:id="R144961960efa4d5c"/>
    <p:sldId xmlns:r="http://schemas.openxmlformats.org/officeDocument/2006/relationships" id="259" r:id="R804e79f64c804828"/>
    <p:sldId xmlns:r="http://schemas.openxmlformats.org/officeDocument/2006/relationships" id="260" r:id="Rea26f0e715dd4146"/>
    <p:sldId xmlns:r="http://schemas.openxmlformats.org/officeDocument/2006/relationships" id="261" r:id="Rad5fdc9c60024389"/>
    <p:sldId xmlns:r="http://schemas.openxmlformats.org/officeDocument/2006/relationships" id="262" r:id="R2ea0a8aca7064f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9e554729d34ef9" /><Relationship Type="http://schemas.openxmlformats.org/officeDocument/2006/relationships/slide" Target="/ppt/slides/slide1.xml" Id="R202631aeaa2a4ba6" /><Relationship Type="http://schemas.openxmlformats.org/officeDocument/2006/relationships/slide" Target="/ppt/slides/slide2.xml" Id="Rff6162cbd65b45a8" /><Relationship Type="http://schemas.openxmlformats.org/officeDocument/2006/relationships/slide" Target="/ppt/slides/slide3.xml" Id="R144961960efa4d5c" /><Relationship Type="http://schemas.openxmlformats.org/officeDocument/2006/relationships/slide" Target="/ppt/slides/slide4.xml" Id="R804e79f64c804828" /><Relationship Type="http://schemas.openxmlformats.org/officeDocument/2006/relationships/slide" Target="/ppt/slides/slide5.xml" Id="Rea26f0e715dd4146" /><Relationship Type="http://schemas.openxmlformats.org/officeDocument/2006/relationships/slide" Target="/ppt/slides/slide6.xml" Id="Rad5fdc9c60024389" /><Relationship Type="http://schemas.openxmlformats.org/officeDocument/2006/relationships/slide" Target="/ppt/slides/slide7.xml" Id="R2ea0a8aca7064f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ea103256441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68a793c1d4478" /><Relationship Type="http://schemas.openxmlformats.org/officeDocument/2006/relationships/theme" Target="/ppt/slideMasters/theme/theme1.xml" Id="R59e21e8772404c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368a793c1d44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acedccfce4f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1d65aa8cf49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2155b543f4c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b29e19ef448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21028738347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813684b8547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f57b2df254c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SAMARBEIDENDE SPAREBANKER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SAMARBEIDENDE SPAREBANKER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SAMARBEIDENDE SPAREBANKER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SAMARBEIDENDE SPAREBANKER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SAMARBEIDENDE SPAREBANKER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SAMARBEIDENDE SPAREBANKER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480 257 000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2 897 879 000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2 898 546 000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SAMARBEIDENDE SPAREBANKER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SOGN OG FJORDANE  –  18,4 %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ØSTFOLD AKERSHUS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RINGERIKE HADELAND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NORDMØRE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HELGELAND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HALLINGDAL VALDRES  –  5,3 %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SAMARBEIDENDE SPAREBANKER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Calmeyers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vidar.horne@sparebank1.no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977 061 164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SAMARBEIDENDE SPAREBANKER AS</a:t>
            </a:r>
          </a:p>
        </p:txBody>
      </p:sp>
    </p:spTree>
  </p:cSld>
  <p:clrMapOvr>
    <a:masterClrMapping xmlns:a="http://schemas.openxmlformats.org/drawingml/2006/main"/>
  </p:clrMapOvr>
</p:sld>
</file>