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b0f04a0744f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f7d30400254e38"/>
  </p:sldMasterIdLst>
  <p:sldIdLst>
    <p:sldId xmlns:r="http://schemas.openxmlformats.org/officeDocument/2006/relationships" id="256" r:id="Ra2aafda39e50416e"/>
    <p:sldId xmlns:r="http://schemas.openxmlformats.org/officeDocument/2006/relationships" id="257" r:id="Rb2e578de7fbd483b"/>
    <p:sldId xmlns:r="http://schemas.openxmlformats.org/officeDocument/2006/relationships" id="258" r:id="Rcf3035a68948416d"/>
    <p:sldId xmlns:r="http://schemas.openxmlformats.org/officeDocument/2006/relationships" id="259" r:id="R608ef3f34c2241e2"/>
    <p:sldId xmlns:r="http://schemas.openxmlformats.org/officeDocument/2006/relationships" id="260" r:id="Rdbd4c3604c0e4158"/>
    <p:sldId xmlns:r="http://schemas.openxmlformats.org/officeDocument/2006/relationships" id="261" r:id="R1942e2f124a349ac"/>
    <p:sldId xmlns:r="http://schemas.openxmlformats.org/officeDocument/2006/relationships" id="262" r:id="Ra69fcee13a06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f7d30400254e38" /><Relationship Type="http://schemas.openxmlformats.org/officeDocument/2006/relationships/slide" Target="/ppt/slides/slide1.xml" Id="Ra2aafda39e50416e" /><Relationship Type="http://schemas.openxmlformats.org/officeDocument/2006/relationships/slide" Target="/ppt/slides/slide2.xml" Id="Rb2e578de7fbd483b" /><Relationship Type="http://schemas.openxmlformats.org/officeDocument/2006/relationships/slide" Target="/ppt/slides/slide3.xml" Id="Rcf3035a68948416d" /><Relationship Type="http://schemas.openxmlformats.org/officeDocument/2006/relationships/slide" Target="/ppt/slides/slide4.xml" Id="R608ef3f34c2241e2" /><Relationship Type="http://schemas.openxmlformats.org/officeDocument/2006/relationships/slide" Target="/ppt/slides/slide5.xml" Id="Rdbd4c3604c0e4158" /><Relationship Type="http://schemas.openxmlformats.org/officeDocument/2006/relationships/slide" Target="/ppt/slides/slide6.xml" Id="R1942e2f124a349ac" /><Relationship Type="http://schemas.openxmlformats.org/officeDocument/2006/relationships/slide" Target="/ppt/slides/slide7.xml" Id="Ra69fcee13a06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914a58daa4a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5ad85a7c487c" /><Relationship Type="http://schemas.openxmlformats.org/officeDocument/2006/relationships/theme" Target="/ppt/slideMasters/theme/theme1.xml" Id="Rdbcaec8269174b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f65ad85a7c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ef18af5f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002e50e34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a8b90265441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e2531e2cc4a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b43725fa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5c86d8e95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59e5337c146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HERTZENBERG-NAFSTAD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HERTZENBERG-NAFSTAD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301 928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7 457 705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7 572 705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ASBJØRG IRENE HERTZENBERG-NAFSTAD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 HERTZENBERG-NAFSTAD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HERTZENBERG-NAFSTAD  –  22,5 %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Asbjørg Hertzenberg-Nafstad, Bromstadvegen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23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asbjorghn@outlook.com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977 062 713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HERTZENBERG-NAFSTAD AS</a:t>
            </a:r>
          </a:p>
        </p:txBody>
      </p:sp>
    </p:spTree>
  </p:cSld>
  <p:clrMapOvr>
    <a:masterClrMapping xmlns:a="http://schemas.openxmlformats.org/drawingml/2006/main"/>
  </p:clrMapOvr>
</p:sld>
</file>