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41d65ea73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1ce23356f4edc"/>
  </p:sldMasterIdLst>
  <p:sldIdLst>
    <p:sldId xmlns:r="http://schemas.openxmlformats.org/officeDocument/2006/relationships" id="256" r:id="R185224f4fea24dc8"/>
    <p:sldId xmlns:r="http://schemas.openxmlformats.org/officeDocument/2006/relationships" id="257" r:id="R50c3bb3342d64966"/>
    <p:sldId xmlns:r="http://schemas.openxmlformats.org/officeDocument/2006/relationships" id="258" r:id="Rbb0d82c665504690"/>
    <p:sldId xmlns:r="http://schemas.openxmlformats.org/officeDocument/2006/relationships" id="259" r:id="R3dcb8a45dcde46a3"/>
    <p:sldId xmlns:r="http://schemas.openxmlformats.org/officeDocument/2006/relationships" id="260" r:id="Rdb535be241b043f3"/>
    <p:sldId xmlns:r="http://schemas.openxmlformats.org/officeDocument/2006/relationships" id="261" r:id="Rb6518ab4df3b4327"/>
    <p:sldId xmlns:r="http://schemas.openxmlformats.org/officeDocument/2006/relationships" id="262" r:id="R276d56071571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1ce23356f4edc" /><Relationship Type="http://schemas.openxmlformats.org/officeDocument/2006/relationships/slide" Target="/ppt/slides/slide1.xml" Id="R185224f4fea24dc8" /><Relationship Type="http://schemas.openxmlformats.org/officeDocument/2006/relationships/slide" Target="/ppt/slides/slide2.xml" Id="R50c3bb3342d64966" /><Relationship Type="http://schemas.openxmlformats.org/officeDocument/2006/relationships/slide" Target="/ppt/slides/slide3.xml" Id="Rbb0d82c665504690" /><Relationship Type="http://schemas.openxmlformats.org/officeDocument/2006/relationships/slide" Target="/ppt/slides/slide4.xml" Id="R3dcb8a45dcde46a3" /><Relationship Type="http://schemas.openxmlformats.org/officeDocument/2006/relationships/slide" Target="/ppt/slides/slide5.xml" Id="Rdb535be241b043f3" /><Relationship Type="http://schemas.openxmlformats.org/officeDocument/2006/relationships/slide" Target="/ppt/slides/slide6.xml" Id="Rb6518ab4df3b4327" /><Relationship Type="http://schemas.openxmlformats.org/officeDocument/2006/relationships/slide" Target="/ppt/slides/slide7.xml" Id="R276d56071571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68acff935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e6c9d1e64f15" /><Relationship Type="http://schemas.openxmlformats.org/officeDocument/2006/relationships/theme" Target="/ppt/slideMasters/theme/theme1.xml" Id="R8ff5b9caa058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0e6c9d1e6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6c24c321f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6e258e3d9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6f2706c1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d471d9f8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4dd2eb17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673eb7ce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6cf451bc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KARMØY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KARMØY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3 852 614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977 065 585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