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b41f2551149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6727d502242af"/>
  </p:sldMasterIdLst>
  <p:sldIdLst>
    <p:sldId xmlns:r="http://schemas.openxmlformats.org/officeDocument/2006/relationships" id="256" r:id="Rc081227565dd4059"/>
    <p:sldId xmlns:r="http://schemas.openxmlformats.org/officeDocument/2006/relationships" id="257" r:id="Rcb89c2fedb6940b8"/>
    <p:sldId xmlns:r="http://schemas.openxmlformats.org/officeDocument/2006/relationships" id="258" r:id="Rcec52b5a19c042fe"/>
    <p:sldId xmlns:r="http://schemas.openxmlformats.org/officeDocument/2006/relationships" id="259" r:id="R297d33f214c94a97"/>
    <p:sldId xmlns:r="http://schemas.openxmlformats.org/officeDocument/2006/relationships" id="260" r:id="Ra2f89a2ad6994f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6727d502242af" /><Relationship Type="http://schemas.openxmlformats.org/officeDocument/2006/relationships/slide" Target="/ppt/slides/slide1.xml" Id="Rc081227565dd4059" /><Relationship Type="http://schemas.openxmlformats.org/officeDocument/2006/relationships/slide" Target="/ppt/slides/slide2.xml" Id="Rcb89c2fedb6940b8" /><Relationship Type="http://schemas.openxmlformats.org/officeDocument/2006/relationships/slide" Target="/ppt/slides/slide3.xml" Id="Rcec52b5a19c042fe" /><Relationship Type="http://schemas.openxmlformats.org/officeDocument/2006/relationships/slide" Target="/ppt/slides/slide4.xml" Id="R297d33f214c94a97" /><Relationship Type="http://schemas.openxmlformats.org/officeDocument/2006/relationships/slide" Target="/ppt/slides/slide5.xml" Id="Ra2f89a2ad6994f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b6189326a4c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8dafec7234dca" /><Relationship Type="http://schemas.openxmlformats.org/officeDocument/2006/relationships/theme" Target="/ppt/slideMasters/theme/theme1.xml" Id="Rd2bd5b91f3cb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f8dafec7234d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ea8d73abf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208cb9f6f4c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00ff53f0044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114e069ad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3733d164a48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DANSKE BANK A/S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DANSKE BANK A/S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Bryggetorget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www.danskebank.no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977 074 010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DANSKE BANK A/S NUF</a:t>
            </a:r>
          </a:p>
        </p:txBody>
      </p:sp>
    </p:spTree>
  </p:cSld>
  <p:clrMapOvr>
    <a:masterClrMapping xmlns:a="http://schemas.openxmlformats.org/drawingml/2006/main"/>
  </p:clrMapOvr>
</p:sld>
</file>