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10b5b40c0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36b55aac04a62"/>
  </p:sldMasterIdLst>
  <p:sldIdLst>
    <p:sldId xmlns:r="http://schemas.openxmlformats.org/officeDocument/2006/relationships" id="256" r:id="R218332d680414fcd"/>
    <p:sldId xmlns:r="http://schemas.openxmlformats.org/officeDocument/2006/relationships" id="257" r:id="R5f89a047d5db466c"/>
    <p:sldId xmlns:r="http://schemas.openxmlformats.org/officeDocument/2006/relationships" id="258" r:id="Raac4ad144f374157"/>
    <p:sldId xmlns:r="http://schemas.openxmlformats.org/officeDocument/2006/relationships" id="259" r:id="R22d4b8cf28d64ef8"/>
    <p:sldId xmlns:r="http://schemas.openxmlformats.org/officeDocument/2006/relationships" id="260" r:id="R7583e7669fad4877"/>
    <p:sldId xmlns:r="http://schemas.openxmlformats.org/officeDocument/2006/relationships" id="261" r:id="R34a8fb837041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36b55aac04a62" /><Relationship Type="http://schemas.openxmlformats.org/officeDocument/2006/relationships/slide" Target="/ppt/slides/slide1.xml" Id="R218332d680414fcd" /><Relationship Type="http://schemas.openxmlformats.org/officeDocument/2006/relationships/slide" Target="/ppt/slides/slide2.xml" Id="R5f89a047d5db466c" /><Relationship Type="http://schemas.openxmlformats.org/officeDocument/2006/relationships/slide" Target="/ppt/slides/slide3.xml" Id="Raac4ad144f374157" /><Relationship Type="http://schemas.openxmlformats.org/officeDocument/2006/relationships/slide" Target="/ppt/slides/slide4.xml" Id="R22d4b8cf28d64ef8" /><Relationship Type="http://schemas.openxmlformats.org/officeDocument/2006/relationships/slide" Target="/ppt/slides/slide5.xml" Id="R7583e7669fad4877" /><Relationship Type="http://schemas.openxmlformats.org/officeDocument/2006/relationships/slide" Target="/ppt/slides/slide6.xml" Id="R34a8fb837041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6337126cb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4ee96e28a409b" /><Relationship Type="http://schemas.openxmlformats.org/officeDocument/2006/relationships/theme" Target="/ppt/slideMasters/theme/theme1.xml" Id="R013275caaaa9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4ee96e28a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0c55df962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a93091c4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3b219a490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5cecd199f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6fa3ced4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fd86f5ca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GROUP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GUDESEN OLAV GUDE  –  48,5 %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OTTERSTAD ALF BORGE  –  48,5 %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THOR-ERIK HALLEN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977 075 238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GROUP AS</a:t>
            </a:r>
          </a:p>
        </p:txBody>
      </p:sp>
    </p:spTree>
  </p:cSld>
  <p:clrMapOvr>
    <a:masterClrMapping xmlns:a="http://schemas.openxmlformats.org/drawingml/2006/main"/>
  </p:clrMapOvr>
</p:sld>
</file>