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4b7bc1d04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7c9bfef1f4508"/>
  </p:sldMasterIdLst>
  <p:sldIdLst>
    <p:sldId xmlns:r="http://schemas.openxmlformats.org/officeDocument/2006/relationships" id="256" r:id="R853358c0add04124"/>
    <p:sldId xmlns:r="http://schemas.openxmlformats.org/officeDocument/2006/relationships" id="257" r:id="Rad5846b83bda4034"/>
    <p:sldId xmlns:r="http://schemas.openxmlformats.org/officeDocument/2006/relationships" id="258" r:id="Rb380368f89024a98"/>
    <p:sldId xmlns:r="http://schemas.openxmlformats.org/officeDocument/2006/relationships" id="259" r:id="R9ac60587f6f14187"/>
    <p:sldId xmlns:r="http://schemas.openxmlformats.org/officeDocument/2006/relationships" id="260" r:id="R95259e5b87a3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7c9bfef1f4508" /><Relationship Type="http://schemas.openxmlformats.org/officeDocument/2006/relationships/slide" Target="/ppt/slides/slide1.xml" Id="R853358c0add04124" /><Relationship Type="http://schemas.openxmlformats.org/officeDocument/2006/relationships/slide" Target="/ppt/slides/slide2.xml" Id="Rad5846b83bda4034" /><Relationship Type="http://schemas.openxmlformats.org/officeDocument/2006/relationships/slide" Target="/ppt/slides/slide3.xml" Id="Rb380368f89024a98" /><Relationship Type="http://schemas.openxmlformats.org/officeDocument/2006/relationships/slide" Target="/ppt/slides/slide4.xml" Id="R9ac60587f6f14187" /><Relationship Type="http://schemas.openxmlformats.org/officeDocument/2006/relationships/slide" Target="/ppt/slides/slide5.xml" Id="R95259e5b87a3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f958f66ba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ea3b452e47bf" /><Relationship Type="http://schemas.openxmlformats.org/officeDocument/2006/relationships/theme" Target="/ppt/slideMasters/theme/theme1.xml" Id="R1004f2f7c02e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bea3b452e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fdf4f73fc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b5722ce3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d0bfef89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334ee39c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41b8f5c3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IDRETTSLAG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Rekstravegen 800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maritnag@gmail.com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977 078 067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IDRETTSLAG</a:t>
            </a:r>
          </a:p>
        </p:txBody>
      </p:sp>
    </p:spTree>
  </p:cSld>
  <p:clrMapOvr>
    <a:masterClrMapping xmlns:a="http://schemas.openxmlformats.org/drawingml/2006/main"/>
  </p:clrMapOvr>
</p:sld>
</file>