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5e2731ff9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f6e49436e43a8"/>
  </p:sldMasterIdLst>
  <p:sldIdLst>
    <p:sldId xmlns:r="http://schemas.openxmlformats.org/officeDocument/2006/relationships" id="256" r:id="R1b1b1cc802564748"/>
    <p:sldId xmlns:r="http://schemas.openxmlformats.org/officeDocument/2006/relationships" id="257" r:id="Ra64409c3ae784972"/>
    <p:sldId xmlns:r="http://schemas.openxmlformats.org/officeDocument/2006/relationships" id="258" r:id="R20ac3d75698f483d"/>
    <p:sldId xmlns:r="http://schemas.openxmlformats.org/officeDocument/2006/relationships" id="259" r:id="R94c6c97acd71469b"/>
    <p:sldId xmlns:r="http://schemas.openxmlformats.org/officeDocument/2006/relationships" id="260" r:id="R48f9b62d57d6408e"/>
    <p:sldId xmlns:r="http://schemas.openxmlformats.org/officeDocument/2006/relationships" id="261" r:id="Rf9ff85dc60484aae"/>
    <p:sldId xmlns:r="http://schemas.openxmlformats.org/officeDocument/2006/relationships" id="262" r:id="R0ae3a977f721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f6e49436e43a8" /><Relationship Type="http://schemas.openxmlformats.org/officeDocument/2006/relationships/slide" Target="/ppt/slides/slide1.xml" Id="R1b1b1cc802564748" /><Relationship Type="http://schemas.openxmlformats.org/officeDocument/2006/relationships/slide" Target="/ppt/slides/slide2.xml" Id="Ra64409c3ae784972" /><Relationship Type="http://schemas.openxmlformats.org/officeDocument/2006/relationships/slide" Target="/ppt/slides/slide3.xml" Id="R20ac3d75698f483d" /><Relationship Type="http://schemas.openxmlformats.org/officeDocument/2006/relationships/slide" Target="/ppt/slides/slide4.xml" Id="R94c6c97acd71469b" /><Relationship Type="http://schemas.openxmlformats.org/officeDocument/2006/relationships/slide" Target="/ppt/slides/slide5.xml" Id="R48f9b62d57d6408e" /><Relationship Type="http://schemas.openxmlformats.org/officeDocument/2006/relationships/slide" Target="/ppt/slides/slide6.xml" Id="Rf9ff85dc60484aae" /><Relationship Type="http://schemas.openxmlformats.org/officeDocument/2006/relationships/slide" Target="/ppt/slides/slide7.xml" Id="R0ae3a977f721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af4e00037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2e8f4f8924546" /><Relationship Type="http://schemas.openxmlformats.org/officeDocument/2006/relationships/theme" Target="/ppt/slideMasters/theme/theme1.xml" Id="R3ade656e0ece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2e8f4f892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adc1b281e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c2a6f9035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5c7c13388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6bf364cc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e8a1369c5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79535b1148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3361b2cf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LARS TORE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NINA KRISTINE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NILS OLE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