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8cb80a1be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990c5025b424d"/>
  </p:sldMasterIdLst>
  <p:sldIdLst>
    <p:sldId xmlns:r="http://schemas.openxmlformats.org/officeDocument/2006/relationships" id="256" r:id="R7c5ab599374f49d3"/>
    <p:sldId xmlns:r="http://schemas.openxmlformats.org/officeDocument/2006/relationships" id="257" r:id="R3ebe1eda242c4610"/>
    <p:sldId xmlns:r="http://schemas.openxmlformats.org/officeDocument/2006/relationships" id="258" r:id="R7f1bedef97544918"/>
    <p:sldId xmlns:r="http://schemas.openxmlformats.org/officeDocument/2006/relationships" id="259" r:id="Rdbd991de6dcc46cf"/>
    <p:sldId xmlns:r="http://schemas.openxmlformats.org/officeDocument/2006/relationships" id="260" r:id="Rbd66326d6c134690"/>
    <p:sldId xmlns:r="http://schemas.openxmlformats.org/officeDocument/2006/relationships" id="261" r:id="Rc4b17f04632c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990c5025b424d" /><Relationship Type="http://schemas.openxmlformats.org/officeDocument/2006/relationships/slide" Target="/ppt/slides/slide1.xml" Id="R7c5ab599374f49d3" /><Relationship Type="http://schemas.openxmlformats.org/officeDocument/2006/relationships/slide" Target="/ppt/slides/slide2.xml" Id="R3ebe1eda242c4610" /><Relationship Type="http://schemas.openxmlformats.org/officeDocument/2006/relationships/slide" Target="/ppt/slides/slide3.xml" Id="R7f1bedef97544918" /><Relationship Type="http://schemas.openxmlformats.org/officeDocument/2006/relationships/slide" Target="/ppt/slides/slide4.xml" Id="Rdbd991de6dcc46cf" /><Relationship Type="http://schemas.openxmlformats.org/officeDocument/2006/relationships/slide" Target="/ppt/slides/slide5.xml" Id="Rbd66326d6c134690" /><Relationship Type="http://schemas.openxmlformats.org/officeDocument/2006/relationships/slide" Target="/ppt/slides/slide6.xml" Id="Rc4b17f04632c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a3ff1e760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8cd035b94cd6" /><Relationship Type="http://schemas.openxmlformats.org/officeDocument/2006/relationships/theme" Target="/ppt/slideMasters/theme/theme1.xml" Id="Ra88d5b751597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f8cd035b9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b20eefab0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2a668a6c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872eaf5b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6154e1ad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8ecec8544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a9bfa5d0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