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9649e09b354f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c8a49898a64150"/>
  </p:sldMasterIdLst>
  <p:sldIdLst>
    <p:sldId xmlns:r="http://schemas.openxmlformats.org/officeDocument/2006/relationships" id="256" r:id="Rfd61e6eb43b8434d"/>
    <p:sldId xmlns:r="http://schemas.openxmlformats.org/officeDocument/2006/relationships" id="257" r:id="R6f1e18f36135468a"/>
    <p:sldId xmlns:r="http://schemas.openxmlformats.org/officeDocument/2006/relationships" id="258" r:id="Rae9dbfa85f5e4c30"/>
    <p:sldId xmlns:r="http://schemas.openxmlformats.org/officeDocument/2006/relationships" id="259" r:id="R3447df6ef0334d2d"/>
    <p:sldId xmlns:r="http://schemas.openxmlformats.org/officeDocument/2006/relationships" id="260" r:id="Rbb479c97fa5e4bdd"/>
    <p:sldId xmlns:r="http://schemas.openxmlformats.org/officeDocument/2006/relationships" id="261" r:id="R3ccfc2a9111e452c"/>
    <p:sldId xmlns:r="http://schemas.openxmlformats.org/officeDocument/2006/relationships" id="262" r:id="Re301892b96f04d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8a49898a64150" /><Relationship Type="http://schemas.openxmlformats.org/officeDocument/2006/relationships/slide" Target="/ppt/slides/slide1.xml" Id="Rfd61e6eb43b8434d" /><Relationship Type="http://schemas.openxmlformats.org/officeDocument/2006/relationships/slide" Target="/ppt/slides/slide2.xml" Id="R6f1e18f36135468a" /><Relationship Type="http://schemas.openxmlformats.org/officeDocument/2006/relationships/slide" Target="/ppt/slides/slide3.xml" Id="Rae9dbfa85f5e4c30" /><Relationship Type="http://schemas.openxmlformats.org/officeDocument/2006/relationships/slide" Target="/ppt/slides/slide4.xml" Id="R3447df6ef0334d2d" /><Relationship Type="http://schemas.openxmlformats.org/officeDocument/2006/relationships/slide" Target="/ppt/slides/slide5.xml" Id="Rbb479c97fa5e4bdd" /><Relationship Type="http://schemas.openxmlformats.org/officeDocument/2006/relationships/slide" Target="/ppt/slides/slide6.xml" Id="R3ccfc2a9111e452c" /><Relationship Type="http://schemas.openxmlformats.org/officeDocument/2006/relationships/slide" Target="/ppt/slides/slide7.xml" Id="Re301892b96f04d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506005e83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0fa413c194ff9" /><Relationship Type="http://schemas.openxmlformats.org/officeDocument/2006/relationships/theme" Target="/ppt/slideMasters/theme/theme1.xml" Id="R07c93693de6048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20fa413c194f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9b484ce8e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aee77e80641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df529e7384f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141067e6d43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935c471f7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b0ee901814b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9666edd0e4c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M REGNSKAP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40 839 685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13 643 587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10 601 404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2 905 393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19 755 552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52846430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