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66d27e9b0040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84922c75a5412c"/>
  </p:sldMasterIdLst>
  <p:sldIdLst>
    <p:sldId xmlns:r="http://schemas.openxmlformats.org/officeDocument/2006/relationships" id="256" r:id="R738423fb815e4097"/>
    <p:sldId xmlns:r="http://schemas.openxmlformats.org/officeDocument/2006/relationships" id="257" r:id="R3a657b5a52244660"/>
    <p:sldId xmlns:r="http://schemas.openxmlformats.org/officeDocument/2006/relationships" id="258" r:id="R601942b2bff647b4"/>
    <p:sldId xmlns:r="http://schemas.openxmlformats.org/officeDocument/2006/relationships" id="259" r:id="R2c09ac433f8a4264"/>
    <p:sldId xmlns:r="http://schemas.openxmlformats.org/officeDocument/2006/relationships" id="260" r:id="Racb63712761949d0"/>
    <p:sldId xmlns:r="http://schemas.openxmlformats.org/officeDocument/2006/relationships" id="261" r:id="R29f8682f35de41ff"/>
    <p:sldId xmlns:r="http://schemas.openxmlformats.org/officeDocument/2006/relationships" id="262" r:id="R6cc035f63ad94d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84922c75a5412c" /><Relationship Type="http://schemas.openxmlformats.org/officeDocument/2006/relationships/slide" Target="/ppt/slides/slide1.xml" Id="R738423fb815e4097" /><Relationship Type="http://schemas.openxmlformats.org/officeDocument/2006/relationships/slide" Target="/ppt/slides/slide2.xml" Id="R3a657b5a52244660" /><Relationship Type="http://schemas.openxmlformats.org/officeDocument/2006/relationships/slide" Target="/ppt/slides/slide3.xml" Id="R601942b2bff647b4" /><Relationship Type="http://schemas.openxmlformats.org/officeDocument/2006/relationships/slide" Target="/ppt/slides/slide4.xml" Id="R2c09ac433f8a4264" /><Relationship Type="http://schemas.openxmlformats.org/officeDocument/2006/relationships/slide" Target="/ppt/slides/slide5.xml" Id="Racb63712761949d0" /><Relationship Type="http://schemas.openxmlformats.org/officeDocument/2006/relationships/slide" Target="/ppt/slides/slide6.xml" Id="R29f8682f35de41ff" /><Relationship Type="http://schemas.openxmlformats.org/officeDocument/2006/relationships/slide" Target="/ppt/slides/slide7.xml" Id="R6cc035f63ad94d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4daec3fd6442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dbad8b8cc4901" /><Relationship Type="http://schemas.openxmlformats.org/officeDocument/2006/relationships/theme" Target="/ppt/slideMasters/theme/theme1.xml" Id="R626a808809d64f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0dbad8b8cc49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0d53c127946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4748d126440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1d722f09146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ec547d62348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db9e7faa240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4994034764f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79d86890c4f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ERVIK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ERVIK GROUP AS ble etablert [år] og holder til i Stadlandet.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13 731 463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−5 746 689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229 077 984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528 825 093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651 555 356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ERVIK HAVFISKE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Vestkappvegen 1434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6750 Stadlandet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85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post@ervikhavfiske.no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977 084 474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GROUP AS</a:t>
            </a:r>
          </a:p>
        </p:txBody>
      </p:sp>
    </p:spTree>
  </p:cSld>
  <p:clrMapOvr>
    <a:masterClrMapping xmlns:a="http://schemas.openxmlformats.org/drawingml/2006/main"/>
  </p:clrMapOvr>
</p:sld>
</file>