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6d86a4a02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60189f3a941bf"/>
  </p:sldMasterIdLst>
  <p:sldIdLst>
    <p:sldId xmlns:r="http://schemas.openxmlformats.org/officeDocument/2006/relationships" id="256" r:id="R9fa0c4ddeac94c95"/>
    <p:sldId xmlns:r="http://schemas.openxmlformats.org/officeDocument/2006/relationships" id="257" r:id="Rc3140ccf512e4429"/>
    <p:sldId xmlns:r="http://schemas.openxmlformats.org/officeDocument/2006/relationships" id="258" r:id="Rf20b02d72dfc4be2"/>
    <p:sldId xmlns:r="http://schemas.openxmlformats.org/officeDocument/2006/relationships" id="259" r:id="R8c9ce9db3519444c"/>
    <p:sldId xmlns:r="http://schemas.openxmlformats.org/officeDocument/2006/relationships" id="260" r:id="Rad14a43145b44981"/>
    <p:sldId xmlns:r="http://schemas.openxmlformats.org/officeDocument/2006/relationships" id="261" r:id="Rfc16d6bdc922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60189f3a941bf" /><Relationship Type="http://schemas.openxmlformats.org/officeDocument/2006/relationships/slide" Target="/ppt/slides/slide1.xml" Id="R9fa0c4ddeac94c95" /><Relationship Type="http://schemas.openxmlformats.org/officeDocument/2006/relationships/slide" Target="/ppt/slides/slide2.xml" Id="Rc3140ccf512e4429" /><Relationship Type="http://schemas.openxmlformats.org/officeDocument/2006/relationships/slide" Target="/ppt/slides/slide3.xml" Id="Rf20b02d72dfc4be2" /><Relationship Type="http://schemas.openxmlformats.org/officeDocument/2006/relationships/slide" Target="/ppt/slides/slide4.xml" Id="R8c9ce9db3519444c" /><Relationship Type="http://schemas.openxmlformats.org/officeDocument/2006/relationships/slide" Target="/ppt/slides/slide5.xml" Id="Rad14a43145b44981" /><Relationship Type="http://schemas.openxmlformats.org/officeDocument/2006/relationships/slide" Target="/ppt/slides/slide6.xml" Id="Rfc16d6bdc922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9c05f5a3b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ef3e21784d27" /><Relationship Type="http://schemas.openxmlformats.org/officeDocument/2006/relationships/theme" Target="/ppt/slideMasters/theme/theme1.xml" Id="R49ef4436985c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aef3e2178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6f2f27162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a92cd755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106b91d5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7d79f9ab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067ae9c4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383e9770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FONDSFINANS UTDANNELSESFOND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UTDANNELSESFOND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FONDSFINANS UTDANNELSESFOND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UTDANNELSESFOND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UTDANNELSESFOND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UTDANNELSESFOND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2 565 329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39 009 107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UTDANNELSESFOND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v/Fondsfinans ASA,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977 119 820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UTDANNELSESFOND STI</a:t>
            </a:r>
          </a:p>
        </p:txBody>
      </p:sp>
    </p:spTree>
  </p:cSld>
  <p:clrMapOvr>
    <a:masterClrMapping xmlns:a="http://schemas.openxmlformats.org/drawingml/2006/main"/>
  </p:clrMapOvr>
</p:sld>
</file>