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5b16c1c22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1849f016543e2"/>
  </p:sldMasterIdLst>
  <p:sldIdLst>
    <p:sldId xmlns:r="http://schemas.openxmlformats.org/officeDocument/2006/relationships" id="256" r:id="R9561e28644874dad"/>
    <p:sldId xmlns:r="http://schemas.openxmlformats.org/officeDocument/2006/relationships" id="257" r:id="R94a8a61af02b41ef"/>
    <p:sldId xmlns:r="http://schemas.openxmlformats.org/officeDocument/2006/relationships" id="258" r:id="Rba59c3412c044949"/>
    <p:sldId xmlns:r="http://schemas.openxmlformats.org/officeDocument/2006/relationships" id="259" r:id="Rf4f0c51787d14f27"/>
    <p:sldId xmlns:r="http://schemas.openxmlformats.org/officeDocument/2006/relationships" id="260" r:id="R53cd795f9b9e4967"/>
    <p:sldId xmlns:r="http://schemas.openxmlformats.org/officeDocument/2006/relationships" id="261" r:id="R1e855f0493ee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1849f016543e2" /><Relationship Type="http://schemas.openxmlformats.org/officeDocument/2006/relationships/slide" Target="/ppt/slides/slide1.xml" Id="R9561e28644874dad" /><Relationship Type="http://schemas.openxmlformats.org/officeDocument/2006/relationships/slide" Target="/ppt/slides/slide2.xml" Id="R94a8a61af02b41ef" /><Relationship Type="http://schemas.openxmlformats.org/officeDocument/2006/relationships/slide" Target="/ppt/slides/slide3.xml" Id="Rba59c3412c044949" /><Relationship Type="http://schemas.openxmlformats.org/officeDocument/2006/relationships/slide" Target="/ppt/slides/slide4.xml" Id="Rf4f0c51787d14f27" /><Relationship Type="http://schemas.openxmlformats.org/officeDocument/2006/relationships/slide" Target="/ppt/slides/slide5.xml" Id="R53cd795f9b9e4967" /><Relationship Type="http://schemas.openxmlformats.org/officeDocument/2006/relationships/slide" Target="/ppt/slides/slide6.xml" Id="R1e855f0493ee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e670b2d4b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6cdaef8434e14" /><Relationship Type="http://schemas.openxmlformats.org/officeDocument/2006/relationships/theme" Target="/ppt/slideMasters/theme/theme1.xml" Id="R5ba2b7424ac9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6cdaef843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5b9a21ce2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e225f296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f1ad2a8d0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1ad43e1f8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6345e26b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47dd504b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KONSUL MAGNUS BLIKSTADS STIPENDIEFOND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MAGNUS BLIKSTADS STIPENDIEFOND STI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6 319 002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Malmskriverveien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MAGNUS BLIKSTADS STIPENDIEFOND STI</a:t>
            </a:r>
          </a:p>
        </p:txBody>
      </p:sp>
    </p:spTree>
  </p:cSld>
  <p:clrMapOvr>
    <a:masterClrMapping xmlns:a="http://schemas.openxmlformats.org/drawingml/2006/main"/>
  </p:clrMapOvr>
</p:sld>
</file>