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7fcc5dcac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f048d4d8d4997"/>
  </p:sldMasterIdLst>
  <p:sldIdLst>
    <p:sldId xmlns:r="http://schemas.openxmlformats.org/officeDocument/2006/relationships" id="256" r:id="R6c43a4422ea84ceb"/>
    <p:sldId xmlns:r="http://schemas.openxmlformats.org/officeDocument/2006/relationships" id="257" r:id="R3feaca76ae2a45be"/>
    <p:sldId xmlns:r="http://schemas.openxmlformats.org/officeDocument/2006/relationships" id="258" r:id="Re7ed49621c21437b"/>
    <p:sldId xmlns:r="http://schemas.openxmlformats.org/officeDocument/2006/relationships" id="259" r:id="R3c2ef28abca94411"/>
    <p:sldId xmlns:r="http://schemas.openxmlformats.org/officeDocument/2006/relationships" id="260" r:id="R5d0acc0ad1424857"/>
    <p:sldId xmlns:r="http://schemas.openxmlformats.org/officeDocument/2006/relationships" id="261" r:id="Red4ff7e69dfa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f048d4d8d4997" /><Relationship Type="http://schemas.openxmlformats.org/officeDocument/2006/relationships/slide" Target="/ppt/slides/slide1.xml" Id="R6c43a4422ea84ceb" /><Relationship Type="http://schemas.openxmlformats.org/officeDocument/2006/relationships/slide" Target="/ppt/slides/slide2.xml" Id="R3feaca76ae2a45be" /><Relationship Type="http://schemas.openxmlformats.org/officeDocument/2006/relationships/slide" Target="/ppt/slides/slide3.xml" Id="Re7ed49621c21437b" /><Relationship Type="http://schemas.openxmlformats.org/officeDocument/2006/relationships/slide" Target="/ppt/slides/slide4.xml" Id="R3c2ef28abca94411" /><Relationship Type="http://schemas.openxmlformats.org/officeDocument/2006/relationships/slide" Target="/ppt/slides/slide5.xml" Id="R5d0acc0ad1424857" /><Relationship Type="http://schemas.openxmlformats.org/officeDocument/2006/relationships/slide" Target="/ppt/slides/slide6.xml" Id="Red4ff7e69dfa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87858c882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5f10cb00f4250" /><Relationship Type="http://schemas.openxmlformats.org/officeDocument/2006/relationships/theme" Target="/ppt/slideMasters/theme/theme1.xml" Id="Rceb0eb5c9ded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5f10cb00f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f7752e217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be72698eb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8ab9e38f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294927b76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7e73dcf8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7565aa49c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BOKTRYKKER J PETLITZ OG HUSTRU ANNA MARGRETHES MINNE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BOKTRYKKER J PETLITZ OG HUSTRU ANNA MARGRETHES MINNE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BOKTRYKKER J PETLITZ OG HUSTRU ANNA MARGRETHES MINNE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BOKTRYKKER J PETLITZ OG HUSTRU ANNA MARGRETHES MINNE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BOKTRYKKER J PETLITZ OG HUSTRU ANNA MARGRETHES MINNE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BOKTRYKKER J PETLITZ OG HUSTRU ANNA MARGRETHES MINNE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4 046 252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4 046 252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BOKTRYKKER J PETLITZ OG HUSTRU ANNA MARGRETHES MINNE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v/advokat Thomas Os, Bygdøy allé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54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BOKTRYKKER J PETLITZ OG HUSTRU ANNA MARGRETHES MINNE STI</a:t>
            </a:r>
          </a:p>
        </p:txBody>
      </p:sp>
    </p:spTree>
  </p:cSld>
  <p:clrMapOvr>
    <a:masterClrMapping xmlns:a="http://schemas.openxmlformats.org/drawingml/2006/main"/>
  </p:clrMapOvr>
</p:sld>
</file>