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9356ad57b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825e16bf74336"/>
  </p:sldMasterIdLst>
  <p:sldIdLst>
    <p:sldId xmlns:r="http://schemas.openxmlformats.org/officeDocument/2006/relationships" id="256" r:id="R674948ee23ea413d"/>
    <p:sldId xmlns:r="http://schemas.openxmlformats.org/officeDocument/2006/relationships" id="257" r:id="R861b016c626c4d11"/>
    <p:sldId xmlns:r="http://schemas.openxmlformats.org/officeDocument/2006/relationships" id="258" r:id="R7e39719a15a84d19"/>
    <p:sldId xmlns:r="http://schemas.openxmlformats.org/officeDocument/2006/relationships" id="259" r:id="Rdc485d4fdb2b40c8"/>
    <p:sldId xmlns:r="http://schemas.openxmlformats.org/officeDocument/2006/relationships" id="260" r:id="R7a3e6a03e015402d"/>
    <p:sldId xmlns:r="http://schemas.openxmlformats.org/officeDocument/2006/relationships" id="261" r:id="R60175101b837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825e16bf74336" /><Relationship Type="http://schemas.openxmlformats.org/officeDocument/2006/relationships/slide" Target="/ppt/slides/slide1.xml" Id="R674948ee23ea413d" /><Relationship Type="http://schemas.openxmlformats.org/officeDocument/2006/relationships/slide" Target="/ppt/slides/slide2.xml" Id="R861b016c626c4d11" /><Relationship Type="http://schemas.openxmlformats.org/officeDocument/2006/relationships/slide" Target="/ppt/slides/slide3.xml" Id="R7e39719a15a84d19" /><Relationship Type="http://schemas.openxmlformats.org/officeDocument/2006/relationships/slide" Target="/ppt/slides/slide4.xml" Id="Rdc485d4fdb2b40c8" /><Relationship Type="http://schemas.openxmlformats.org/officeDocument/2006/relationships/slide" Target="/ppt/slides/slide5.xml" Id="R7a3e6a03e015402d" /><Relationship Type="http://schemas.openxmlformats.org/officeDocument/2006/relationships/slide" Target="/ppt/slides/slide6.xml" Id="R60175101b837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78285384a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1da8933d4461" /><Relationship Type="http://schemas.openxmlformats.org/officeDocument/2006/relationships/theme" Target="/ppt/slideMasters/theme/theme1.xml" Id="R0ac9e9db1ddf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c1da8933d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8d97e3b8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b5ae0ce5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cadf1429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f725455f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d0c0f5f0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345ec0c56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FRIE EVANGELISKE FORSAMLINGERS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FRIE EVANGELISKE FORSAMLINGERS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