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39181001f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9a426badd4b10"/>
  </p:sldMasterIdLst>
  <p:sldIdLst>
    <p:sldId xmlns:r="http://schemas.openxmlformats.org/officeDocument/2006/relationships" id="256" r:id="R5dce221c23514c96"/>
    <p:sldId xmlns:r="http://schemas.openxmlformats.org/officeDocument/2006/relationships" id="257" r:id="Re20c9e8119b640bd"/>
    <p:sldId xmlns:r="http://schemas.openxmlformats.org/officeDocument/2006/relationships" id="258" r:id="R66569cdb1e34474e"/>
    <p:sldId xmlns:r="http://schemas.openxmlformats.org/officeDocument/2006/relationships" id="259" r:id="R336279e5066f432b"/>
    <p:sldId xmlns:r="http://schemas.openxmlformats.org/officeDocument/2006/relationships" id="260" r:id="Rd2102c6124664e28"/>
    <p:sldId xmlns:r="http://schemas.openxmlformats.org/officeDocument/2006/relationships" id="261" r:id="R6397309c4373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9a426badd4b10" /><Relationship Type="http://schemas.openxmlformats.org/officeDocument/2006/relationships/slide" Target="/ppt/slides/slide1.xml" Id="R5dce221c23514c96" /><Relationship Type="http://schemas.openxmlformats.org/officeDocument/2006/relationships/slide" Target="/ppt/slides/slide2.xml" Id="Re20c9e8119b640bd" /><Relationship Type="http://schemas.openxmlformats.org/officeDocument/2006/relationships/slide" Target="/ppt/slides/slide3.xml" Id="R66569cdb1e34474e" /><Relationship Type="http://schemas.openxmlformats.org/officeDocument/2006/relationships/slide" Target="/ppt/slides/slide4.xml" Id="R336279e5066f432b" /><Relationship Type="http://schemas.openxmlformats.org/officeDocument/2006/relationships/slide" Target="/ppt/slides/slide5.xml" Id="Rd2102c6124664e28" /><Relationship Type="http://schemas.openxmlformats.org/officeDocument/2006/relationships/slide" Target="/ppt/slides/slide6.xml" Id="R6397309c4373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005f67add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28dbfbd0402b" /><Relationship Type="http://schemas.openxmlformats.org/officeDocument/2006/relationships/theme" Target="/ppt/slideMasters/theme/theme1.xml" Id="Ra8bdaaf312a9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728dbfbd0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80a3353f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e0933990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c3c6b1a5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36c7f080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2cd7fbc7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0659382e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