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6da784ace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435d9af354483"/>
  </p:sldMasterIdLst>
  <p:sldIdLst>
    <p:sldId xmlns:r="http://schemas.openxmlformats.org/officeDocument/2006/relationships" id="256" r:id="R3090a1ab4a0944db"/>
    <p:sldId xmlns:r="http://schemas.openxmlformats.org/officeDocument/2006/relationships" id="257" r:id="R8581d9ffa77b4806"/>
    <p:sldId xmlns:r="http://schemas.openxmlformats.org/officeDocument/2006/relationships" id="258" r:id="R80ee8674f0e84830"/>
    <p:sldId xmlns:r="http://schemas.openxmlformats.org/officeDocument/2006/relationships" id="259" r:id="Re2705b7c210b40a9"/>
    <p:sldId xmlns:r="http://schemas.openxmlformats.org/officeDocument/2006/relationships" id="260" r:id="Rcc80cc6630044715"/>
    <p:sldId xmlns:r="http://schemas.openxmlformats.org/officeDocument/2006/relationships" id="261" r:id="R0fa37c16709e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435d9af354483" /><Relationship Type="http://schemas.openxmlformats.org/officeDocument/2006/relationships/slide" Target="/ppt/slides/slide1.xml" Id="R3090a1ab4a0944db" /><Relationship Type="http://schemas.openxmlformats.org/officeDocument/2006/relationships/slide" Target="/ppt/slides/slide2.xml" Id="R8581d9ffa77b4806" /><Relationship Type="http://schemas.openxmlformats.org/officeDocument/2006/relationships/slide" Target="/ppt/slides/slide3.xml" Id="R80ee8674f0e84830" /><Relationship Type="http://schemas.openxmlformats.org/officeDocument/2006/relationships/slide" Target="/ppt/slides/slide4.xml" Id="Re2705b7c210b40a9" /><Relationship Type="http://schemas.openxmlformats.org/officeDocument/2006/relationships/slide" Target="/ppt/slides/slide5.xml" Id="Rcc80cc6630044715" /><Relationship Type="http://schemas.openxmlformats.org/officeDocument/2006/relationships/slide" Target="/ppt/slides/slide6.xml" Id="R0fa37c16709e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eda9b2d84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e273513a473d" /><Relationship Type="http://schemas.openxmlformats.org/officeDocument/2006/relationships/theme" Target="/ppt/slideMasters/theme/theme1.xml" Id="Rfe9cf2a308bf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0e273513a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29d09ed2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1a12c7371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3ca975b5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e43bbd64b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3c41c4178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3bcfecba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LEGE FR ARENTZ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 FR ARENTZ LEGAT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Den norske Turistforening, Storgata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977 142 091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