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e57406ee5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9cda618c9432a"/>
  </p:sldMasterIdLst>
  <p:sldIdLst>
    <p:sldId xmlns:r="http://schemas.openxmlformats.org/officeDocument/2006/relationships" id="256" r:id="R2fd3c698516f406e"/>
    <p:sldId xmlns:r="http://schemas.openxmlformats.org/officeDocument/2006/relationships" id="257" r:id="Red0c34ceb1e744b4"/>
    <p:sldId xmlns:r="http://schemas.openxmlformats.org/officeDocument/2006/relationships" id="258" r:id="Rf11913b86e394333"/>
    <p:sldId xmlns:r="http://schemas.openxmlformats.org/officeDocument/2006/relationships" id="259" r:id="Rddef0bdcc8594b72"/>
    <p:sldId xmlns:r="http://schemas.openxmlformats.org/officeDocument/2006/relationships" id="260" r:id="R53e98220139d4775"/>
    <p:sldId xmlns:r="http://schemas.openxmlformats.org/officeDocument/2006/relationships" id="261" r:id="R1d839e4c1dbd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9cda618c9432a" /><Relationship Type="http://schemas.openxmlformats.org/officeDocument/2006/relationships/slide" Target="/ppt/slides/slide1.xml" Id="R2fd3c698516f406e" /><Relationship Type="http://schemas.openxmlformats.org/officeDocument/2006/relationships/slide" Target="/ppt/slides/slide2.xml" Id="Red0c34ceb1e744b4" /><Relationship Type="http://schemas.openxmlformats.org/officeDocument/2006/relationships/slide" Target="/ppt/slides/slide3.xml" Id="Rf11913b86e394333" /><Relationship Type="http://schemas.openxmlformats.org/officeDocument/2006/relationships/slide" Target="/ppt/slides/slide4.xml" Id="Rddef0bdcc8594b72" /><Relationship Type="http://schemas.openxmlformats.org/officeDocument/2006/relationships/slide" Target="/ppt/slides/slide5.xml" Id="R53e98220139d4775" /><Relationship Type="http://schemas.openxmlformats.org/officeDocument/2006/relationships/slide" Target="/ppt/slides/slide6.xml" Id="R1d839e4c1dbd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5f21cbe7f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37fb0fb34196" /><Relationship Type="http://schemas.openxmlformats.org/officeDocument/2006/relationships/theme" Target="/ppt/slideMasters/theme/theme1.xml" Id="Rf1692c148c27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e37fb0fb3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7da1b958e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457bb6c0d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ae407d34d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4ec880e8b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a7e84ffca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5521e6062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GERDA MEYER NYQUIST GULDBRANDSON OG GERDT MEYER NYQUISTS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GERDA MEYER NYQUIST GULDBRANDSON OG GERDT MEYER NYQUISTS LEGAT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−3 205 448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−182 865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40 160 296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46 962 885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Evy Greve, Årstadveien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977 152 925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