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7bf370326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0f2fa905d4d60"/>
  </p:sldMasterIdLst>
  <p:sldIdLst>
    <p:sldId xmlns:r="http://schemas.openxmlformats.org/officeDocument/2006/relationships" id="256" r:id="R237c0c419de24401"/>
    <p:sldId xmlns:r="http://schemas.openxmlformats.org/officeDocument/2006/relationships" id="257" r:id="R0cf3d29f291a4426"/>
    <p:sldId xmlns:r="http://schemas.openxmlformats.org/officeDocument/2006/relationships" id="258" r:id="R0d35f9e575984cb1"/>
    <p:sldId xmlns:r="http://schemas.openxmlformats.org/officeDocument/2006/relationships" id="259" r:id="R201b815f759c4512"/>
    <p:sldId xmlns:r="http://schemas.openxmlformats.org/officeDocument/2006/relationships" id="260" r:id="R4fec6b6bff824049"/>
    <p:sldId xmlns:r="http://schemas.openxmlformats.org/officeDocument/2006/relationships" id="261" r:id="Rb09bf6a7462a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0f2fa905d4d60" /><Relationship Type="http://schemas.openxmlformats.org/officeDocument/2006/relationships/slide" Target="/ppt/slides/slide1.xml" Id="R237c0c419de24401" /><Relationship Type="http://schemas.openxmlformats.org/officeDocument/2006/relationships/slide" Target="/ppt/slides/slide2.xml" Id="R0cf3d29f291a4426" /><Relationship Type="http://schemas.openxmlformats.org/officeDocument/2006/relationships/slide" Target="/ppt/slides/slide3.xml" Id="R0d35f9e575984cb1" /><Relationship Type="http://schemas.openxmlformats.org/officeDocument/2006/relationships/slide" Target="/ppt/slides/slide4.xml" Id="R201b815f759c4512" /><Relationship Type="http://schemas.openxmlformats.org/officeDocument/2006/relationships/slide" Target="/ppt/slides/slide5.xml" Id="R4fec6b6bff824049" /><Relationship Type="http://schemas.openxmlformats.org/officeDocument/2006/relationships/slide" Target="/ppt/slides/slide6.xml" Id="Rb09bf6a7462a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92e497c84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60746d424227" /><Relationship Type="http://schemas.openxmlformats.org/officeDocument/2006/relationships/theme" Target="/ppt/slideMasters/theme/theme1.xml" Id="Rd044d885471b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460746d42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52590422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352640cf7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755b86f0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433fbb39a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2185fc61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7cfbe5ca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RØDE KORS' LEGAT FOR LOKALT HUMANITÆRT ARBEID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RØDE KORS' LEGAT FOR LOKALT HUMANITÆRT ARBEID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14 800 906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19 269 243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Småstrandgaten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27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