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9a96a98c4f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e03afa8834918"/>
  </p:sldMasterIdLst>
  <p:sldIdLst>
    <p:sldId xmlns:r="http://schemas.openxmlformats.org/officeDocument/2006/relationships" id="256" r:id="R942272ed66404ec5"/>
    <p:sldId xmlns:r="http://schemas.openxmlformats.org/officeDocument/2006/relationships" id="257" r:id="Rc84fd9057b4242ea"/>
    <p:sldId xmlns:r="http://schemas.openxmlformats.org/officeDocument/2006/relationships" id="258" r:id="Rff10769f996c4105"/>
    <p:sldId xmlns:r="http://schemas.openxmlformats.org/officeDocument/2006/relationships" id="259" r:id="Rf58cb0636b5c4abe"/>
    <p:sldId xmlns:r="http://schemas.openxmlformats.org/officeDocument/2006/relationships" id="260" r:id="R8046e870c92c4a6a"/>
    <p:sldId xmlns:r="http://schemas.openxmlformats.org/officeDocument/2006/relationships" id="261" r:id="R47642a10d75349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e03afa8834918" /><Relationship Type="http://schemas.openxmlformats.org/officeDocument/2006/relationships/slide" Target="/ppt/slides/slide1.xml" Id="R942272ed66404ec5" /><Relationship Type="http://schemas.openxmlformats.org/officeDocument/2006/relationships/slide" Target="/ppt/slides/slide2.xml" Id="Rc84fd9057b4242ea" /><Relationship Type="http://schemas.openxmlformats.org/officeDocument/2006/relationships/slide" Target="/ppt/slides/slide3.xml" Id="Rff10769f996c4105" /><Relationship Type="http://schemas.openxmlformats.org/officeDocument/2006/relationships/slide" Target="/ppt/slides/slide4.xml" Id="Rf58cb0636b5c4abe" /><Relationship Type="http://schemas.openxmlformats.org/officeDocument/2006/relationships/slide" Target="/ppt/slides/slide5.xml" Id="R8046e870c92c4a6a" /><Relationship Type="http://schemas.openxmlformats.org/officeDocument/2006/relationships/slide" Target="/ppt/slides/slide6.xml" Id="R47642a10d75349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2dea1d5a447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2fef5980c44f3" /><Relationship Type="http://schemas.openxmlformats.org/officeDocument/2006/relationships/theme" Target="/ppt/slideMasters/theme/theme1.xml" Id="R0eaebef3904d47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2fef5980c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8233072f9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e974327fb4a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fb6ed7a9248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5aaeb951440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51543354a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3cabd470a4f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BACKE, VAUVERT OG HOVUNDS 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BACKE, VAUVERT OG HOVUNDS FOND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−6 801 498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15 703 976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89 325 012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89 325 012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Atle Aastad, Henrik Ibsens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atle@aastad.net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977 183 898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