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8b529be81549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b940e422264e71"/>
  </p:sldMasterIdLst>
  <p:sldIdLst>
    <p:sldId xmlns:r="http://schemas.openxmlformats.org/officeDocument/2006/relationships" id="256" r:id="R7849683e279349cf"/>
    <p:sldId xmlns:r="http://schemas.openxmlformats.org/officeDocument/2006/relationships" id="257" r:id="R7248d3b8455444c9"/>
    <p:sldId xmlns:r="http://schemas.openxmlformats.org/officeDocument/2006/relationships" id="258" r:id="R2ebcbe09239a46b7"/>
    <p:sldId xmlns:r="http://schemas.openxmlformats.org/officeDocument/2006/relationships" id="259" r:id="R9f5c56b763b84640"/>
    <p:sldId xmlns:r="http://schemas.openxmlformats.org/officeDocument/2006/relationships" id="260" r:id="Rc69af3b2b978400c"/>
    <p:sldId xmlns:r="http://schemas.openxmlformats.org/officeDocument/2006/relationships" id="261" r:id="R43f91269bd974816"/>
    <p:sldId xmlns:r="http://schemas.openxmlformats.org/officeDocument/2006/relationships" id="262" r:id="Raa15761a91404c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b940e422264e71" /><Relationship Type="http://schemas.openxmlformats.org/officeDocument/2006/relationships/slide" Target="/ppt/slides/slide1.xml" Id="R7849683e279349cf" /><Relationship Type="http://schemas.openxmlformats.org/officeDocument/2006/relationships/slide" Target="/ppt/slides/slide2.xml" Id="R7248d3b8455444c9" /><Relationship Type="http://schemas.openxmlformats.org/officeDocument/2006/relationships/slide" Target="/ppt/slides/slide3.xml" Id="R2ebcbe09239a46b7" /><Relationship Type="http://schemas.openxmlformats.org/officeDocument/2006/relationships/slide" Target="/ppt/slides/slide4.xml" Id="R9f5c56b763b84640" /><Relationship Type="http://schemas.openxmlformats.org/officeDocument/2006/relationships/slide" Target="/ppt/slides/slide5.xml" Id="Rc69af3b2b978400c" /><Relationship Type="http://schemas.openxmlformats.org/officeDocument/2006/relationships/slide" Target="/ppt/slides/slide6.xml" Id="R43f91269bd974816" /><Relationship Type="http://schemas.openxmlformats.org/officeDocument/2006/relationships/slide" Target="/ppt/slides/slide7.xml" Id="Raa15761a91404c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8b9845777541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d2912803542fe" /><Relationship Type="http://schemas.openxmlformats.org/officeDocument/2006/relationships/theme" Target="/ppt/slideMasters/theme/theme1.xml" Id="R5498fb95081541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7d2912803542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efbc0f17746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cd40a721142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1993be79746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a7b0deaa24f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ff6c944db4d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da8fd221546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d6a3f7c6649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IT SUPPORT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 SUPPORT AS ble etablert [år] og holder til i Tananger.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1 434 415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845 607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7 101 539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12 567 263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LOG TORGER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E&amp;A INVEST AS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HARBO KRISTINE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LOG BJØRNAR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LOG HOLDING AS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LOG RUBEN  –  14,0 %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Galeivegen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tlog@it-support.no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977 197 821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SUPPORT AS</a:t>
            </a:r>
          </a:p>
        </p:txBody>
      </p:sp>
    </p:spTree>
  </p:cSld>
  <p:clrMapOvr>
    <a:masterClrMapping xmlns:a="http://schemas.openxmlformats.org/drawingml/2006/main"/>
  </p:clrMapOvr>
</p:sld>
</file>